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Berkshire Swash"/>
      <p:regular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h1POgY7ZXXH9Lm3CWoRrTGDQ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15944D-8B58-4F3B-9578-E3679479298B}">
  <a:tblStyle styleId="{0315944D-8B58-4F3B-9578-E3679479298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erkshireSwash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2" name="Google Shape;53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2" name="Shape 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3" name="Google Shape;639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4" name="Google Shape;639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8" name="Shape 6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9" name="Google Shape;63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0" name="Google Shape;64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6" name="Shape 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7" name="Google Shape;57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8" name="Google Shape;57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3" name="Google Shape;57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4" name="Google Shape;57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8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9" name="Google Shape;579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0" name="Google Shape;58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8" name="Shape 5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9" name="Google Shape;58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0" name="Google Shape;58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5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7" name="Google Shape;58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4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Google Shape;585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6" name="Google Shape;58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4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6" name="Google Shape;63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8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0" name="Google Shape;63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/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1"/>
          <p:cNvSpPr txBox="1"/>
          <p:nvPr>
            <p:ph idx="1" type="subTitle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1"/>
          <p:cNvSpPr/>
          <p:nvPr/>
        </p:nvSpPr>
        <p:spPr>
          <a:xfrm>
            <a:off x="-199475" y="-188050"/>
            <a:ext cx="3673877" cy="1332473"/>
          </a:xfrm>
          <a:custGeom>
            <a:rect b="b" l="l" r="r" t="t"/>
            <a:pathLst>
              <a:path extrusionOk="0" h="4473" w="12333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1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11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1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1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1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1"/>
          <p:cNvSpPr/>
          <p:nvPr/>
        </p:nvSpPr>
        <p:spPr>
          <a:xfrm flipH="1" rot="5400000">
            <a:off x="6662939" y="4629379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1"/>
          <p:cNvSpPr/>
          <p:nvPr/>
        </p:nvSpPr>
        <p:spPr>
          <a:xfrm flipH="1" rot="5400000">
            <a:off x="8334414" y="401941"/>
            <a:ext cx="496898" cy="406573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"/>
          <p:cNvSpPr/>
          <p:nvPr/>
        </p:nvSpPr>
        <p:spPr>
          <a:xfrm flipH="1" rot="-3532039">
            <a:off x="465609" y="120029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1"/>
          <p:cNvSpPr/>
          <p:nvPr/>
        </p:nvSpPr>
        <p:spPr>
          <a:xfrm>
            <a:off x="7340777" y="3783865"/>
            <a:ext cx="1803223" cy="1389052"/>
          </a:xfrm>
          <a:custGeom>
            <a:rect b="b" l="l" r="r" t="t"/>
            <a:pathLst>
              <a:path extrusionOk="0" h="6604" w="8573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8"/>
          <p:cNvSpPr txBox="1"/>
          <p:nvPr>
            <p:ph type="title"/>
          </p:nvPr>
        </p:nvSpPr>
        <p:spPr>
          <a:xfrm>
            <a:off x="720000" y="540000"/>
            <a:ext cx="7704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90" name="Google Shape;3790;p18"/>
          <p:cNvSpPr txBox="1"/>
          <p:nvPr>
            <p:ph idx="1" type="subTitle"/>
          </p:nvPr>
        </p:nvSpPr>
        <p:spPr>
          <a:xfrm>
            <a:off x="1682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1" name="Google Shape;3791;p18"/>
          <p:cNvSpPr txBox="1"/>
          <p:nvPr>
            <p:ph idx="2" type="subTitle"/>
          </p:nvPr>
        </p:nvSpPr>
        <p:spPr>
          <a:xfrm>
            <a:off x="5534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2" name="Google Shape;3792;p18"/>
          <p:cNvSpPr/>
          <p:nvPr/>
        </p:nvSpPr>
        <p:spPr>
          <a:xfrm>
            <a:off x="-160325" y="385860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3" name="Google Shape;3793;p18"/>
          <p:cNvGrpSpPr/>
          <p:nvPr/>
        </p:nvGrpSpPr>
        <p:grpSpPr>
          <a:xfrm flipH="1" rot="5400000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3794" name="Google Shape;3794;p18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8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8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8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8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8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18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18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8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8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8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8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18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18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18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18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8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8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8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8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8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8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8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8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8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8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8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8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8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8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8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8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8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8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8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8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8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8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8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8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8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8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8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8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8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18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18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8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8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8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8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8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8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8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8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8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8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8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8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8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8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8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8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8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8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8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8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8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8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8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8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8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8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18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8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8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8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8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8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8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8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18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18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18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18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18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8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18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18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3" name="Google Shape;3883;p18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18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18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18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8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8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8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8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8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8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8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18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18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8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8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8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8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8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8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8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18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18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18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18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18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18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18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18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18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18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8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8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8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8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8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8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8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18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18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8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8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8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8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8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8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8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8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18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18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18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18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18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18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18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18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18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18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18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18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18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18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8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8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8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8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8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8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8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18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18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8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8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8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8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8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8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8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18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18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8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8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8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8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8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8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8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18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18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18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18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18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8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8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8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8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8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8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8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18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18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8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8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8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8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8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8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8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18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18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18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18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18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8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8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8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8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8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8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8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18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18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8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8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8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8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8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8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8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18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8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18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8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8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8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8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8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8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8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18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18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8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8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8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8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8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7" name="Google Shape;4257;p18"/>
          <p:cNvSpPr txBox="1"/>
          <p:nvPr>
            <p:ph idx="3" type="subTitle"/>
          </p:nvPr>
        </p:nvSpPr>
        <p:spPr>
          <a:xfrm>
            <a:off x="1415700" y="3338200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8" name="Google Shape;4258;p18"/>
          <p:cNvSpPr txBox="1"/>
          <p:nvPr>
            <p:ph idx="4" type="subTitle"/>
          </p:nvPr>
        </p:nvSpPr>
        <p:spPr>
          <a:xfrm>
            <a:off x="5267700" y="3338200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20"/>
          <p:cNvSpPr/>
          <p:nvPr/>
        </p:nvSpPr>
        <p:spPr>
          <a:xfrm>
            <a:off x="-91437" y="4103627"/>
            <a:ext cx="9326881" cy="103988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2" name="Google Shape;4262;p20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4263" name="Google Shape;4263;p20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20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20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20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20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20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20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20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20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20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20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20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20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20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20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20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20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20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20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20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20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20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20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20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20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20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20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20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20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20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20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20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20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20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20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20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20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20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20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20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20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20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20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20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20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20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20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20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20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20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20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20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20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20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20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20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20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20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20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20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20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20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20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20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20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20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20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20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20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20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20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20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20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20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20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20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20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20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20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20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20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20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20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20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20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20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20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20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20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20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20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20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20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20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20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20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20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20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20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20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20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20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20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20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20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20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20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20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20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20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20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20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20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20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20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20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20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20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20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20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20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20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20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20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20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20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20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20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20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20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20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20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20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20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20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20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20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20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20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20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20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20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20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20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20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20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20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20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20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20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20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20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20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20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20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20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20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20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20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20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20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20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20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20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20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20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20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20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20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20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20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20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20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20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20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20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20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20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20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20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20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20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20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20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20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20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20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20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20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20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20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20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20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20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20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20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20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20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20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20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20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20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20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20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20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20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20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20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20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20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20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20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20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20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20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20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20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20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20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20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20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20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20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20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20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20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20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20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20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20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20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20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20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20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20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20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20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20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20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20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20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20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20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20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20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20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20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0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0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0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6" name="Google Shape;4726;p20"/>
          <p:cNvSpPr/>
          <p:nvPr/>
        </p:nvSpPr>
        <p:spPr>
          <a:xfrm rot="10284816">
            <a:off x="7432085" y="-1126321"/>
            <a:ext cx="2752853" cy="2418573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7" name="Google Shape;4727;p20"/>
          <p:cNvSpPr/>
          <p:nvPr/>
        </p:nvSpPr>
        <p:spPr>
          <a:xfrm flipH="1">
            <a:off x="1663975" y="740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8" name="Google Shape;4728;p20"/>
          <p:cNvSpPr/>
          <p:nvPr/>
        </p:nvSpPr>
        <p:spPr>
          <a:xfrm flipH="1">
            <a:off x="431119" y="10755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6"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21"/>
          <p:cNvSpPr/>
          <p:nvPr/>
        </p:nvSpPr>
        <p:spPr>
          <a:xfrm rot="5400000">
            <a:off x="-2161345" y="2008941"/>
            <a:ext cx="5369585" cy="1199303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1" name="Google Shape;4731;p21"/>
          <p:cNvSpPr/>
          <p:nvPr/>
        </p:nvSpPr>
        <p:spPr>
          <a:xfrm flipH="1" rot="-7617907">
            <a:off x="7250634" y="3261999"/>
            <a:ext cx="2637619" cy="2894050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2" name="Google Shape;4732;p21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4733" name="Google Shape;4733;p21"/>
            <p:cNvSpPr/>
            <p:nvPr/>
          </p:nvSpPr>
          <p:spPr>
            <a:xfrm>
              <a:off x="4696950" y="28175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4693950" y="2831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4704675" y="287622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4701700" y="28466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4713650" y="2814475"/>
              <a:ext cx="5575" cy="6650"/>
            </a:xfrm>
            <a:custGeom>
              <a:rect b="b" l="l" r="r" t="t"/>
              <a:pathLst>
                <a:path extrusionOk="0" h="266" w="223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4702925" y="28001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4712400" y="2890975"/>
              <a:ext cx="3025" cy="5575"/>
            </a:xfrm>
            <a:custGeom>
              <a:rect b="b" l="l" r="r" t="t"/>
              <a:pathLst>
                <a:path extrusionOk="0" h="223" w="121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4686650" y="2848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4690875" y="2804175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4669850" y="2899425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4681075" y="2913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4681475" y="29429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4666850" y="28672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4664275" y="29170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4675925" y="292962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4662525" y="288447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4684475" y="28989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4881550" y="29845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4673350" y="2806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4641500" y="29528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4628600" y="3029975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4881150" y="29418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4631600" y="30162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4634175" y="29665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4637275" y="29985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4696950" y="286137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4690450" y="29265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4714050" y="284365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4712400" y="2860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4720150" y="2875500"/>
              <a:ext cx="425" cy="2100"/>
            </a:xfrm>
            <a:custGeom>
              <a:rect b="b" l="l" r="r" t="t"/>
              <a:pathLst>
                <a:path extrusionOk="0" h="84" w="17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4697350" y="29115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4708500" y="28301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4698600" y="28961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4692200" y="28814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4672825" y="3023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4672000" y="297540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4653550" y="28549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4668600" y="2945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4664275" y="29608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4766925" y="30209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4658300" y="2903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4661275" y="2930750"/>
              <a:ext cx="6025" cy="6450"/>
            </a:xfrm>
            <a:custGeom>
              <a:rect b="b" l="l" r="r" t="t"/>
              <a:pathLst>
                <a:path extrusionOk="0" h="258" w="241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4679725" y="2960025"/>
              <a:ext cx="2200" cy="4350"/>
            </a:xfrm>
            <a:custGeom>
              <a:rect b="b" l="l" r="r" t="t"/>
              <a:pathLst>
                <a:path extrusionOk="0" h="174" w="88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4827025" y="2980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4810325" y="2983600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4823625" y="2949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4797450" y="2984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4781975" y="29899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4766525" y="2990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4775500" y="3007850"/>
              <a:ext cx="6100" cy="6450"/>
            </a:xfrm>
            <a:custGeom>
              <a:rect b="b" l="l" r="r" t="t"/>
              <a:pathLst>
                <a:path extrusionOk="0" h="258" w="244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4780225" y="30331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4679725" y="28359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4668600" y="28239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4652225" y="28710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4674175" y="2853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4665100" y="27913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4682725" y="27915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4684900" y="28664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4793125" y="3001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4661700" y="28418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4677575" y="28827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4658300" y="28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4650975" y="29183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4649625" y="2890975"/>
              <a:ext cx="6125" cy="6325"/>
            </a:xfrm>
            <a:custGeom>
              <a:rect b="b" l="l" r="r" t="t"/>
              <a:pathLst>
                <a:path extrusionOk="0" h="253" w="245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4647050" y="293517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4653150" y="282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4650150" y="2794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4646650" y="284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4684075" y="28190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4589550" y="28509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4586550" y="294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4591300" y="29273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4591300" y="2977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4765600" y="30369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4625200" y="30026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4752700" y="302362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4645000" y="2981975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4614075" y="2940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4595525" y="29124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4599025" y="294212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4591300" y="2883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4592950" y="2962200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4602850" y="289612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4588300" y="28974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4592525" y="30071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4587375" y="3022800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4732600" y="3014150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4717975" y="30154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4702925" y="3017650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4608000" y="28806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4710250" y="30320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4724875" y="30313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4580075" y="2793050"/>
              <a:ext cx="6100" cy="4425"/>
            </a:xfrm>
            <a:custGeom>
              <a:rect b="b" l="l" r="r" t="t"/>
              <a:pathLst>
                <a:path extrusionOk="0" h="177" w="244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4939175" y="29742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4969675" y="3016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4787550" y="30193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4866100" y="2941150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4787550" y="2974650"/>
              <a:ext cx="5175" cy="4525"/>
            </a:xfrm>
            <a:custGeom>
              <a:rect b="b" l="l" r="r" t="t"/>
              <a:pathLst>
                <a:path extrusionOk="0" h="181" w="207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4896600" y="2982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4567700" y="28724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4690050" y="30234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4606750" y="28024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21"/>
            <p:cNvSpPr/>
            <p:nvPr/>
          </p:nvSpPr>
          <p:spPr>
            <a:xfrm>
              <a:off x="4954225" y="2975175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1"/>
            <p:cNvSpPr/>
            <p:nvPr/>
          </p:nvSpPr>
          <p:spPr>
            <a:xfrm>
              <a:off x="4760025" y="3006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1"/>
            <p:cNvSpPr/>
            <p:nvPr/>
          </p:nvSpPr>
          <p:spPr>
            <a:xfrm>
              <a:off x="4623875" y="27842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1"/>
            <p:cNvSpPr/>
            <p:nvPr/>
          </p:nvSpPr>
          <p:spPr>
            <a:xfrm>
              <a:off x="4631600" y="28429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1"/>
            <p:cNvSpPr/>
            <p:nvPr/>
          </p:nvSpPr>
          <p:spPr>
            <a:xfrm>
              <a:off x="4628200" y="28131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1"/>
            <p:cNvSpPr/>
            <p:nvPr/>
          </p:nvSpPr>
          <p:spPr>
            <a:xfrm>
              <a:off x="4638925" y="2827275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1"/>
            <p:cNvSpPr/>
            <p:nvPr/>
          </p:nvSpPr>
          <p:spPr>
            <a:xfrm>
              <a:off x="4635525" y="27968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4638925" y="28737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4640675" y="29059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4641075" y="2810375"/>
              <a:ext cx="5600" cy="6725"/>
            </a:xfrm>
            <a:custGeom>
              <a:rect b="b" l="l" r="r" t="t"/>
              <a:pathLst>
                <a:path extrusionOk="0" h="269" w="224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4620875" y="295412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4618300" y="30176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4639325" y="28578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4614500" y="303435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4617475" y="28935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4617075" y="29901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4619225" y="28484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4620875" y="2798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4606350" y="29732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4629950" y="29837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4608400" y="29098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4608000" y="300517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4611500" y="28656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4603250" y="30223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4599850" y="29897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4606750" y="2957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4606350" y="2926425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4632525" y="28904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4620050" y="29235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4629025" y="294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4635925" y="2923125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4625625" y="290777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4623875" y="28783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4623875" y="2828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4625625" y="28628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4619225" y="2970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4818475" y="3042150"/>
              <a:ext cx="5575" cy="3450"/>
            </a:xfrm>
            <a:custGeom>
              <a:rect b="b" l="l" r="r" t="t"/>
              <a:pathLst>
                <a:path extrusionOk="0" h="138" w="223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4739000" y="30287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4664275" y="30107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4752300" y="30399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4744975" y="3008650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4698600" y="303590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4666025" y="29952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4679325" y="3006925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4755800" y="2998275"/>
              <a:ext cx="2100" cy="1350"/>
            </a:xfrm>
            <a:custGeom>
              <a:rect b="b" l="l" r="r" t="t"/>
              <a:pathLst>
                <a:path extrusionOk="0" h="54" w="84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4911650" y="298157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4903500" y="2998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4903925" y="29665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4909475" y="30266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4906075" y="29489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4848575" y="3041150"/>
              <a:ext cx="6000" cy="4450"/>
            </a:xfrm>
            <a:custGeom>
              <a:rect b="b" l="l" r="r" t="t"/>
              <a:pathLst>
                <a:path extrusionOk="0" h="178" w="24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4894950" y="30294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4900100" y="30138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4833100" y="30404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4578825" y="29647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4575825" y="30089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4579250" y="2932325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21"/>
            <p:cNvSpPr/>
            <p:nvPr/>
          </p:nvSpPr>
          <p:spPr>
            <a:xfrm>
              <a:off x="4584400" y="29927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21"/>
            <p:cNvSpPr/>
            <p:nvPr/>
          </p:nvSpPr>
          <p:spPr>
            <a:xfrm>
              <a:off x="4581000" y="29148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21"/>
            <p:cNvSpPr/>
            <p:nvPr/>
          </p:nvSpPr>
          <p:spPr>
            <a:xfrm>
              <a:off x="4564200" y="29653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21"/>
            <p:cNvSpPr/>
            <p:nvPr/>
          </p:nvSpPr>
          <p:spPr>
            <a:xfrm>
              <a:off x="4573675" y="30256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21"/>
            <p:cNvSpPr/>
            <p:nvPr/>
          </p:nvSpPr>
          <p:spPr>
            <a:xfrm>
              <a:off x="4562950" y="30118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21"/>
            <p:cNvSpPr/>
            <p:nvPr/>
          </p:nvSpPr>
          <p:spPr>
            <a:xfrm>
              <a:off x="4651800" y="29981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21"/>
            <p:cNvSpPr/>
            <p:nvPr/>
          </p:nvSpPr>
          <p:spPr>
            <a:xfrm>
              <a:off x="4653975" y="29481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21"/>
            <p:cNvSpPr/>
            <p:nvPr/>
          </p:nvSpPr>
          <p:spPr>
            <a:xfrm>
              <a:off x="4657875" y="30260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21"/>
            <p:cNvSpPr/>
            <p:nvPr/>
          </p:nvSpPr>
          <p:spPr>
            <a:xfrm>
              <a:off x="4596875" y="3040275"/>
              <a:ext cx="5575" cy="3575"/>
            </a:xfrm>
            <a:custGeom>
              <a:rect b="b" l="l" r="r" t="t"/>
              <a:pathLst>
                <a:path extrusionOk="0" h="143" w="223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21"/>
            <p:cNvSpPr/>
            <p:nvPr/>
          </p:nvSpPr>
          <p:spPr>
            <a:xfrm>
              <a:off x="4652225" y="29658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21"/>
            <p:cNvSpPr/>
            <p:nvPr/>
          </p:nvSpPr>
          <p:spPr>
            <a:xfrm>
              <a:off x="4659525" y="2980925"/>
              <a:ext cx="6125" cy="6650"/>
            </a:xfrm>
            <a:custGeom>
              <a:rect b="b" l="l" r="r" t="t"/>
              <a:pathLst>
                <a:path extrusionOk="0" h="266" w="245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21"/>
            <p:cNvSpPr/>
            <p:nvPr/>
          </p:nvSpPr>
          <p:spPr>
            <a:xfrm>
              <a:off x="4643250" y="3028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21"/>
            <p:cNvSpPr/>
            <p:nvPr/>
          </p:nvSpPr>
          <p:spPr>
            <a:xfrm>
              <a:off x="4648400" y="30133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21"/>
            <p:cNvSpPr/>
            <p:nvPr/>
          </p:nvSpPr>
          <p:spPr>
            <a:xfrm>
              <a:off x="4569750" y="29952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4958850" y="300067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4566350" y="2796025"/>
              <a:ext cx="5600" cy="4400"/>
            </a:xfrm>
            <a:custGeom>
              <a:rect b="b" l="l" r="r" t="t"/>
              <a:pathLst>
                <a:path extrusionOk="0" h="176" w="224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21"/>
            <p:cNvSpPr/>
            <p:nvPr/>
          </p:nvSpPr>
          <p:spPr>
            <a:xfrm>
              <a:off x="4561200" y="3026600"/>
              <a:ext cx="3425" cy="6625"/>
            </a:xfrm>
            <a:custGeom>
              <a:rect b="b" l="l" r="r" t="t"/>
              <a:pathLst>
                <a:path extrusionOk="0" h="265" w="137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21"/>
            <p:cNvSpPr/>
            <p:nvPr/>
          </p:nvSpPr>
          <p:spPr>
            <a:xfrm>
              <a:off x="4977400" y="3003000"/>
              <a:ext cx="1675" cy="3025"/>
            </a:xfrm>
            <a:custGeom>
              <a:rect b="b" l="l" r="r" t="t"/>
              <a:pathLst>
                <a:path extrusionOk="0" h="121" w="67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21"/>
            <p:cNvSpPr/>
            <p:nvPr/>
          </p:nvSpPr>
          <p:spPr>
            <a:xfrm>
              <a:off x="4566775" y="3041325"/>
              <a:ext cx="5175" cy="2100"/>
            </a:xfrm>
            <a:custGeom>
              <a:rect b="b" l="l" r="r" t="t"/>
              <a:pathLst>
                <a:path extrusionOk="0" h="84" w="207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21"/>
            <p:cNvSpPr/>
            <p:nvPr/>
          </p:nvSpPr>
          <p:spPr>
            <a:xfrm>
              <a:off x="4962350" y="3032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4966175" y="2987125"/>
              <a:ext cx="5175" cy="6175"/>
            </a:xfrm>
            <a:custGeom>
              <a:rect b="b" l="l" r="r" t="t"/>
              <a:pathLst>
                <a:path extrusionOk="0" h="247" w="207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4976900" y="3032175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21"/>
            <p:cNvSpPr/>
            <p:nvPr/>
          </p:nvSpPr>
          <p:spPr>
            <a:xfrm>
              <a:off x="4610975" y="2786550"/>
              <a:ext cx="5700" cy="5600"/>
            </a:xfrm>
            <a:custGeom>
              <a:rect b="b" l="l" r="r" t="t"/>
              <a:pathLst>
                <a:path extrusionOk="0" h="224" w="228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21"/>
            <p:cNvSpPr/>
            <p:nvPr/>
          </p:nvSpPr>
          <p:spPr>
            <a:xfrm>
              <a:off x="4900925" y="3043000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21"/>
            <p:cNvSpPr/>
            <p:nvPr/>
          </p:nvSpPr>
          <p:spPr>
            <a:xfrm>
              <a:off x="4739000" y="3044225"/>
              <a:ext cx="3025" cy="450"/>
            </a:xfrm>
            <a:custGeom>
              <a:rect b="b" l="l" r="r" t="t"/>
              <a:pathLst>
                <a:path extrusionOk="0" h="18" w="121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21"/>
            <p:cNvSpPr/>
            <p:nvPr/>
          </p:nvSpPr>
          <p:spPr>
            <a:xfrm>
              <a:off x="4581400" y="3039500"/>
              <a:ext cx="5600" cy="3925"/>
            </a:xfrm>
            <a:custGeom>
              <a:rect b="b" l="l" r="r" t="t"/>
              <a:pathLst>
                <a:path extrusionOk="0" h="157" w="224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21"/>
            <p:cNvSpPr/>
            <p:nvPr/>
          </p:nvSpPr>
          <p:spPr>
            <a:xfrm>
              <a:off x="4916400" y="29614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21"/>
            <p:cNvSpPr/>
            <p:nvPr/>
          </p:nvSpPr>
          <p:spPr>
            <a:xfrm>
              <a:off x="4649225" y="3042175"/>
              <a:ext cx="4775" cy="2075"/>
            </a:xfrm>
            <a:custGeom>
              <a:rect b="b" l="l" r="r" t="t"/>
              <a:pathLst>
                <a:path extrusionOk="0" h="83" w="191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21"/>
            <p:cNvSpPr/>
            <p:nvPr/>
          </p:nvSpPr>
          <p:spPr>
            <a:xfrm>
              <a:off x="4681075" y="3038675"/>
              <a:ext cx="5600" cy="5575"/>
            </a:xfrm>
            <a:custGeom>
              <a:rect b="b" l="l" r="r" t="t"/>
              <a:pathLst>
                <a:path extrusionOk="0" h="223" w="224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21"/>
            <p:cNvSpPr/>
            <p:nvPr/>
          </p:nvSpPr>
          <p:spPr>
            <a:xfrm>
              <a:off x="4666025" y="3040425"/>
              <a:ext cx="5600" cy="3825"/>
            </a:xfrm>
            <a:custGeom>
              <a:rect b="b" l="l" r="r" t="t"/>
              <a:pathLst>
                <a:path extrusionOk="0" h="153" w="224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21"/>
            <p:cNvSpPr/>
            <p:nvPr/>
          </p:nvSpPr>
          <p:spPr>
            <a:xfrm>
              <a:off x="4917625" y="3041250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21"/>
            <p:cNvSpPr/>
            <p:nvPr/>
          </p:nvSpPr>
          <p:spPr>
            <a:xfrm>
              <a:off x="4924950" y="30240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21"/>
            <p:cNvSpPr/>
            <p:nvPr/>
          </p:nvSpPr>
          <p:spPr>
            <a:xfrm>
              <a:off x="4924125" y="29763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21"/>
            <p:cNvSpPr/>
            <p:nvPr/>
          </p:nvSpPr>
          <p:spPr>
            <a:xfrm>
              <a:off x="4931425" y="2960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1"/>
            <p:cNvSpPr/>
            <p:nvPr/>
          </p:nvSpPr>
          <p:spPr>
            <a:xfrm>
              <a:off x="4931850" y="29909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4913400" y="2933850"/>
              <a:ext cx="5175" cy="4200"/>
            </a:xfrm>
            <a:custGeom>
              <a:rect b="b" l="l" r="r" t="t"/>
              <a:pathLst>
                <a:path extrusionOk="0" h="168" w="207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21"/>
            <p:cNvSpPr/>
            <p:nvPr/>
          </p:nvSpPr>
          <p:spPr>
            <a:xfrm>
              <a:off x="4955050" y="3017750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21"/>
            <p:cNvSpPr/>
            <p:nvPr/>
          </p:nvSpPr>
          <p:spPr>
            <a:xfrm>
              <a:off x="4920725" y="29467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1"/>
            <p:cNvSpPr/>
            <p:nvPr/>
          </p:nvSpPr>
          <p:spPr>
            <a:xfrm>
              <a:off x="4918150" y="29961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1"/>
            <p:cNvSpPr/>
            <p:nvPr/>
          </p:nvSpPr>
          <p:spPr>
            <a:xfrm>
              <a:off x="4916400" y="3011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1"/>
            <p:cNvSpPr/>
            <p:nvPr/>
          </p:nvSpPr>
          <p:spPr>
            <a:xfrm>
              <a:off x="4931425" y="30073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1"/>
            <p:cNvSpPr/>
            <p:nvPr/>
          </p:nvSpPr>
          <p:spPr>
            <a:xfrm>
              <a:off x="4950300" y="30365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21"/>
            <p:cNvSpPr/>
            <p:nvPr/>
          </p:nvSpPr>
          <p:spPr>
            <a:xfrm>
              <a:off x="4944325" y="3004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21"/>
            <p:cNvSpPr/>
            <p:nvPr/>
          </p:nvSpPr>
          <p:spPr>
            <a:xfrm>
              <a:off x="4945975" y="29882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1"/>
            <p:cNvSpPr/>
            <p:nvPr/>
          </p:nvSpPr>
          <p:spPr>
            <a:xfrm>
              <a:off x="4932675" y="303930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1"/>
            <p:cNvSpPr/>
            <p:nvPr/>
          </p:nvSpPr>
          <p:spPr>
            <a:xfrm>
              <a:off x="4942150" y="30240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1"/>
            <p:cNvSpPr/>
            <p:nvPr/>
          </p:nvSpPr>
          <p:spPr>
            <a:xfrm>
              <a:off x="4933600" y="2946325"/>
              <a:ext cx="4250" cy="3925"/>
            </a:xfrm>
            <a:custGeom>
              <a:rect b="b" l="l" r="r" t="t"/>
              <a:pathLst>
                <a:path extrusionOk="0" h="157" w="17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1"/>
            <p:cNvSpPr/>
            <p:nvPr/>
          </p:nvSpPr>
          <p:spPr>
            <a:xfrm>
              <a:off x="4656950" y="2780575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1"/>
            <p:cNvSpPr/>
            <p:nvPr/>
          </p:nvSpPr>
          <p:spPr>
            <a:xfrm>
              <a:off x="4851975" y="29905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21"/>
            <p:cNvSpPr/>
            <p:nvPr/>
          </p:nvSpPr>
          <p:spPr>
            <a:xfrm>
              <a:off x="4859700" y="3006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21"/>
            <p:cNvSpPr/>
            <p:nvPr/>
          </p:nvSpPr>
          <p:spPr>
            <a:xfrm>
              <a:off x="4854950" y="30232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1"/>
            <p:cNvSpPr/>
            <p:nvPr/>
          </p:nvSpPr>
          <p:spPr>
            <a:xfrm>
              <a:off x="4872575" y="2925700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1"/>
            <p:cNvSpPr/>
            <p:nvPr/>
          </p:nvSpPr>
          <p:spPr>
            <a:xfrm>
              <a:off x="4858350" y="2927875"/>
              <a:ext cx="6125" cy="5900"/>
            </a:xfrm>
            <a:custGeom>
              <a:rect b="b" l="l" r="r" t="t"/>
              <a:pathLst>
                <a:path extrusionOk="0" h="236" w="245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1"/>
            <p:cNvSpPr/>
            <p:nvPr/>
          </p:nvSpPr>
          <p:spPr>
            <a:xfrm>
              <a:off x="4851150" y="29428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1"/>
            <p:cNvSpPr/>
            <p:nvPr/>
          </p:nvSpPr>
          <p:spPr>
            <a:xfrm>
              <a:off x="4858875" y="29579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1"/>
            <p:cNvSpPr/>
            <p:nvPr/>
          </p:nvSpPr>
          <p:spPr>
            <a:xfrm>
              <a:off x="4858350" y="29738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1"/>
            <p:cNvSpPr/>
            <p:nvPr/>
          </p:nvSpPr>
          <p:spPr>
            <a:xfrm>
              <a:off x="4880725" y="3030825"/>
              <a:ext cx="5600" cy="6375"/>
            </a:xfrm>
            <a:custGeom>
              <a:rect b="b" l="l" r="r" t="t"/>
              <a:pathLst>
                <a:path extrusionOk="0" h="255" w="224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21"/>
            <p:cNvSpPr/>
            <p:nvPr/>
          </p:nvSpPr>
          <p:spPr>
            <a:xfrm>
              <a:off x="4877325" y="3003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21"/>
            <p:cNvSpPr/>
            <p:nvPr/>
          </p:nvSpPr>
          <p:spPr>
            <a:xfrm>
              <a:off x="4846000" y="2933425"/>
              <a:ext cx="2600" cy="1375"/>
            </a:xfrm>
            <a:custGeom>
              <a:rect b="b" l="l" r="r" t="t"/>
              <a:pathLst>
                <a:path extrusionOk="0" h="55" w="104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1"/>
            <p:cNvSpPr/>
            <p:nvPr/>
          </p:nvSpPr>
          <p:spPr>
            <a:xfrm>
              <a:off x="4873000" y="295502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21"/>
            <p:cNvSpPr/>
            <p:nvPr/>
          </p:nvSpPr>
          <p:spPr>
            <a:xfrm>
              <a:off x="4883725" y="3016850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21"/>
            <p:cNvSpPr/>
            <p:nvPr/>
          </p:nvSpPr>
          <p:spPr>
            <a:xfrm>
              <a:off x="4870425" y="30184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21"/>
            <p:cNvSpPr/>
            <p:nvPr/>
          </p:nvSpPr>
          <p:spPr>
            <a:xfrm>
              <a:off x="4871250" y="29709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21"/>
            <p:cNvSpPr/>
            <p:nvPr/>
          </p:nvSpPr>
          <p:spPr>
            <a:xfrm>
              <a:off x="4866600" y="30352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21"/>
            <p:cNvSpPr/>
            <p:nvPr/>
          </p:nvSpPr>
          <p:spPr>
            <a:xfrm>
              <a:off x="4869175" y="29907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21"/>
            <p:cNvSpPr/>
            <p:nvPr/>
          </p:nvSpPr>
          <p:spPr>
            <a:xfrm>
              <a:off x="4839500" y="30236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21"/>
            <p:cNvSpPr/>
            <p:nvPr/>
          </p:nvSpPr>
          <p:spPr>
            <a:xfrm>
              <a:off x="4816300" y="29662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21"/>
            <p:cNvSpPr/>
            <p:nvPr/>
          </p:nvSpPr>
          <p:spPr>
            <a:xfrm>
              <a:off x="4815075" y="3012500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21"/>
            <p:cNvSpPr/>
            <p:nvPr/>
          </p:nvSpPr>
          <p:spPr>
            <a:xfrm>
              <a:off x="4825800" y="30265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21"/>
            <p:cNvSpPr/>
            <p:nvPr/>
          </p:nvSpPr>
          <p:spPr>
            <a:xfrm>
              <a:off x="4810325" y="3027400"/>
              <a:ext cx="6425" cy="6650"/>
            </a:xfrm>
            <a:custGeom>
              <a:rect b="b" l="l" r="r" t="t"/>
              <a:pathLst>
                <a:path extrusionOk="0" h="266" w="257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21"/>
            <p:cNvSpPr/>
            <p:nvPr/>
          </p:nvSpPr>
          <p:spPr>
            <a:xfrm>
              <a:off x="4821875" y="2996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21"/>
            <p:cNvSpPr/>
            <p:nvPr/>
          </p:nvSpPr>
          <p:spPr>
            <a:xfrm>
              <a:off x="4800025" y="3014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21"/>
            <p:cNvSpPr/>
            <p:nvPr/>
          </p:nvSpPr>
          <p:spPr>
            <a:xfrm>
              <a:off x="4807750" y="29975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21"/>
            <p:cNvSpPr/>
            <p:nvPr/>
          </p:nvSpPr>
          <p:spPr>
            <a:xfrm>
              <a:off x="4804250" y="29699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21"/>
            <p:cNvSpPr/>
            <p:nvPr/>
          </p:nvSpPr>
          <p:spPr>
            <a:xfrm>
              <a:off x="4885875" y="2967350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21"/>
            <p:cNvSpPr/>
            <p:nvPr/>
          </p:nvSpPr>
          <p:spPr>
            <a:xfrm>
              <a:off x="4836500" y="29933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21"/>
            <p:cNvSpPr/>
            <p:nvPr/>
          </p:nvSpPr>
          <p:spPr>
            <a:xfrm>
              <a:off x="4844650" y="3007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21"/>
            <p:cNvSpPr/>
            <p:nvPr/>
          </p:nvSpPr>
          <p:spPr>
            <a:xfrm>
              <a:off x="4843425" y="2978200"/>
              <a:ext cx="5575" cy="6550"/>
            </a:xfrm>
            <a:custGeom>
              <a:rect b="b" l="l" r="r" t="t"/>
              <a:pathLst>
                <a:path extrusionOk="0" h="262" w="223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21"/>
            <p:cNvSpPr/>
            <p:nvPr/>
          </p:nvSpPr>
          <p:spPr>
            <a:xfrm>
              <a:off x="4838250" y="294847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21"/>
            <p:cNvSpPr/>
            <p:nvPr/>
          </p:nvSpPr>
          <p:spPr>
            <a:xfrm>
              <a:off x="4844650" y="29629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21"/>
            <p:cNvSpPr/>
            <p:nvPr/>
          </p:nvSpPr>
          <p:spPr>
            <a:xfrm>
              <a:off x="4830525" y="29657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21"/>
            <p:cNvSpPr/>
            <p:nvPr/>
          </p:nvSpPr>
          <p:spPr>
            <a:xfrm>
              <a:off x="4827425" y="30097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21"/>
            <p:cNvSpPr/>
            <p:nvPr/>
          </p:nvSpPr>
          <p:spPr>
            <a:xfrm>
              <a:off x="4595525" y="279070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21"/>
            <p:cNvSpPr/>
            <p:nvPr/>
          </p:nvSpPr>
          <p:spPr>
            <a:xfrm>
              <a:off x="4561625" y="2857250"/>
              <a:ext cx="3925" cy="6625"/>
            </a:xfrm>
            <a:custGeom>
              <a:rect b="b" l="l" r="r" t="t"/>
              <a:pathLst>
                <a:path extrusionOk="0" h="265" w="157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21"/>
            <p:cNvSpPr/>
            <p:nvPr/>
          </p:nvSpPr>
          <p:spPr>
            <a:xfrm>
              <a:off x="4578000" y="28848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21"/>
            <p:cNvSpPr/>
            <p:nvPr/>
          </p:nvSpPr>
          <p:spPr>
            <a:xfrm>
              <a:off x="4568100" y="2919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21"/>
            <p:cNvSpPr/>
            <p:nvPr/>
          </p:nvSpPr>
          <p:spPr>
            <a:xfrm>
              <a:off x="4576650" y="2857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21"/>
            <p:cNvSpPr/>
            <p:nvPr/>
          </p:nvSpPr>
          <p:spPr>
            <a:xfrm>
              <a:off x="4573675" y="2807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21"/>
            <p:cNvSpPr/>
            <p:nvPr/>
          </p:nvSpPr>
          <p:spPr>
            <a:xfrm>
              <a:off x="4571500" y="29489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21"/>
            <p:cNvSpPr/>
            <p:nvPr/>
          </p:nvSpPr>
          <p:spPr>
            <a:xfrm>
              <a:off x="4574075" y="290167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21"/>
            <p:cNvSpPr/>
            <p:nvPr/>
          </p:nvSpPr>
          <p:spPr>
            <a:xfrm>
              <a:off x="4575425" y="297982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21"/>
            <p:cNvSpPr/>
            <p:nvPr/>
          </p:nvSpPr>
          <p:spPr>
            <a:xfrm>
              <a:off x="4561625" y="2909000"/>
              <a:ext cx="425" cy="3025"/>
            </a:xfrm>
            <a:custGeom>
              <a:rect b="b" l="l" r="r" t="t"/>
              <a:pathLst>
                <a:path extrusionOk="0" h="121" w="17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21"/>
            <p:cNvSpPr/>
            <p:nvPr/>
          </p:nvSpPr>
          <p:spPr>
            <a:xfrm>
              <a:off x="4566350" y="282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21"/>
            <p:cNvSpPr/>
            <p:nvPr/>
          </p:nvSpPr>
          <p:spPr>
            <a:xfrm>
              <a:off x="4565950" y="28406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21"/>
            <p:cNvSpPr/>
            <p:nvPr/>
          </p:nvSpPr>
          <p:spPr>
            <a:xfrm>
              <a:off x="4560800" y="2809425"/>
              <a:ext cx="4350" cy="6475"/>
            </a:xfrm>
            <a:custGeom>
              <a:rect b="b" l="l" r="r" t="t"/>
              <a:pathLst>
                <a:path extrusionOk="0" h="259" w="174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21"/>
            <p:cNvSpPr/>
            <p:nvPr/>
          </p:nvSpPr>
          <p:spPr>
            <a:xfrm>
              <a:off x="4562950" y="2889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1"/>
            <p:cNvSpPr/>
            <p:nvPr/>
          </p:nvSpPr>
          <p:spPr>
            <a:xfrm>
              <a:off x="4561625" y="2951050"/>
              <a:ext cx="950" cy="5175"/>
            </a:xfrm>
            <a:custGeom>
              <a:rect b="b" l="l" r="r" t="t"/>
              <a:pathLst>
                <a:path extrusionOk="0" h="207" w="38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1"/>
            <p:cNvSpPr/>
            <p:nvPr/>
          </p:nvSpPr>
          <p:spPr>
            <a:xfrm>
              <a:off x="4561625" y="29332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1"/>
            <p:cNvSpPr/>
            <p:nvPr/>
          </p:nvSpPr>
          <p:spPr>
            <a:xfrm>
              <a:off x="4579250" y="28376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1"/>
            <p:cNvSpPr/>
            <p:nvPr/>
          </p:nvSpPr>
          <p:spPr>
            <a:xfrm>
              <a:off x="4613550" y="281557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21"/>
            <p:cNvSpPr/>
            <p:nvPr/>
          </p:nvSpPr>
          <p:spPr>
            <a:xfrm>
              <a:off x="4640675" y="27814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21"/>
            <p:cNvSpPr/>
            <p:nvPr/>
          </p:nvSpPr>
          <p:spPr>
            <a:xfrm>
              <a:off x="4611925" y="2833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21"/>
            <p:cNvSpPr/>
            <p:nvPr/>
          </p:nvSpPr>
          <p:spPr>
            <a:xfrm>
              <a:off x="4798275" y="30323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21"/>
            <p:cNvSpPr/>
            <p:nvPr/>
          </p:nvSpPr>
          <p:spPr>
            <a:xfrm>
              <a:off x="4580575" y="28217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21"/>
            <p:cNvSpPr/>
            <p:nvPr/>
          </p:nvSpPr>
          <p:spPr>
            <a:xfrm>
              <a:off x="4945150" y="2958375"/>
              <a:ext cx="5575" cy="6000"/>
            </a:xfrm>
            <a:custGeom>
              <a:rect b="b" l="l" r="r" t="t"/>
              <a:pathLst>
                <a:path extrusionOk="0" h="240" w="223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21"/>
            <p:cNvSpPr/>
            <p:nvPr/>
          </p:nvSpPr>
          <p:spPr>
            <a:xfrm>
              <a:off x="4893200" y="29536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21"/>
            <p:cNvSpPr/>
            <p:nvPr/>
          </p:nvSpPr>
          <p:spPr>
            <a:xfrm>
              <a:off x="4899175" y="29360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21"/>
            <p:cNvSpPr/>
            <p:nvPr/>
          </p:nvSpPr>
          <p:spPr>
            <a:xfrm>
              <a:off x="4888050" y="2926525"/>
              <a:ext cx="5575" cy="3950"/>
            </a:xfrm>
            <a:custGeom>
              <a:rect b="b" l="l" r="r" t="t"/>
              <a:pathLst>
                <a:path extrusionOk="0" h="158" w="223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21"/>
            <p:cNvSpPr/>
            <p:nvPr/>
          </p:nvSpPr>
          <p:spPr>
            <a:xfrm>
              <a:off x="4889275" y="2999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21"/>
            <p:cNvSpPr/>
            <p:nvPr/>
          </p:nvSpPr>
          <p:spPr>
            <a:xfrm>
              <a:off x="4588725" y="2808550"/>
              <a:ext cx="6400" cy="6475"/>
            </a:xfrm>
            <a:custGeom>
              <a:rect b="b" l="l" r="r" t="t"/>
              <a:pathLst>
                <a:path extrusionOk="0" h="259" w="256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21"/>
            <p:cNvSpPr/>
            <p:nvPr/>
          </p:nvSpPr>
          <p:spPr>
            <a:xfrm>
              <a:off x="4584800" y="28698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4593875" y="283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4604600" y="2849350"/>
              <a:ext cx="5575" cy="6550"/>
            </a:xfrm>
            <a:custGeom>
              <a:rect b="b" l="l" r="r" t="t"/>
              <a:pathLst>
                <a:path extrusionOk="0" h="262" w="223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4561625" y="2982800"/>
              <a:ext cx="3000" cy="6525"/>
            </a:xfrm>
            <a:custGeom>
              <a:rect b="b" l="l" r="r" t="t"/>
              <a:pathLst>
                <a:path extrusionOk="0" h="261" w="12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4601200" y="28200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4596875" y="28661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8" name="Google Shape;5008;p21"/>
          <p:cNvSpPr/>
          <p:nvPr/>
        </p:nvSpPr>
        <p:spPr>
          <a:xfrm flipH="1" rot="10800000">
            <a:off x="410206" y="1976937"/>
            <a:ext cx="846599" cy="6927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21"/>
          <p:cNvSpPr/>
          <p:nvPr/>
        </p:nvSpPr>
        <p:spPr>
          <a:xfrm flipH="1">
            <a:off x="351625" y="3210400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21"/>
          <p:cNvSpPr/>
          <p:nvPr/>
        </p:nvSpPr>
        <p:spPr>
          <a:xfrm flipH="1">
            <a:off x="6945632" y="447837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7"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22"/>
          <p:cNvSpPr/>
          <p:nvPr/>
        </p:nvSpPr>
        <p:spPr>
          <a:xfrm rot="10800000">
            <a:off x="-481625" y="-182998"/>
            <a:ext cx="1791600" cy="1887873"/>
          </a:xfrm>
          <a:custGeom>
            <a:rect b="b" l="l" r="r" t="t"/>
            <a:pathLst>
              <a:path extrusionOk="0" h="3785" w="3592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3" name="Google Shape;5013;p22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5014" name="Google Shape;5014;p22"/>
            <p:cNvSpPr/>
            <p:nvPr/>
          </p:nvSpPr>
          <p:spPr>
            <a:xfrm>
              <a:off x="5133675" y="262597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5133675" y="25013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22"/>
            <p:cNvSpPr/>
            <p:nvPr/>
          </p:nvSpPr>
          <p:spPr>
            <a:xfrm>
              <a:off x="5132025" y="2593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22"/>
            <p:cNvSpPr/>
            <p:nvPr/>
          </p:nvSpPr>
          <p:spPr>
            <a:xfrm>
              <a:off x="5134075" y="25306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22"/>
            <p:cNvSpPr/>
            <p:nvPr/>
          </p:nvSpPr>
          <p:spPr>
            <a:xfrm>
              <a:off x="5132425" y="25472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22"/>
            <p:cNvSpPr/>
            <p:nvPr/>
          </p:nvSpPr>
          <p:spPr>
            <a:xfrm>
              <a:off x="5125925" y="26105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22"/>
            <p:cNvSpPr/>
            <p:nvPr/>
          </p:nvSpPr>
          <p:spPr>
            <a:xfrm>
              <a:off x="5128925" y="26430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22"/>
            <p:cNvSpPr/>
            <p:nvPr/>
          </p:nvSpPr>
          <p:spPr>
            <a:xfrm>
              <a:off x="5132425" y="2577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22"/>
            <p:cNvSpPr/>
            <p:nvPr/>
          </p:nvSpPr>
          <p:spPr>
            <a:xfrm>
              <a:off x="5130275" y="247012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22"/>
            <p:cNvSpPr/>
            <p:nvPr/>
          </p:nvSpPr>
          <p:spPr>
            <a:xfrm>
              <a:off x="5116975" y="2504300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22"/>
            <p:cNvSpPr/>
            <p:nvPr/>
          </p:nvSpPr>
          <p:spPr>
            <a:xfrm>
              <a:off x="5106650" y="25356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22"/>
            <p:cNvSpPr/>
            <p:nvPr/>
          </p:nvSpPr>
          <p:spPr>
            <a:xfrm>
              <a:off x="5110875" y="2490625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22"/>
            <p:cNvSpPr/>
            <p:nvPr/>
          </p:nvSpPr>
          <p:spPr>
            <a:xfrm>
              <a:off x="5099750" y="2677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22"/>
            <p:cNvSpPr/>
            <p:nvPr/>
          </p:nvSpPr>
          <p:spPr>
            <a:xfrm>
              <a:off x="5122950" y="24869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22"/>
            <p:cNvSpPr/>
            <p:nvPr/>
          </p:nvSpPr>
          <p:spPr>
            <a:xfrm>
              <a:off x="5099350" y="269320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22"/>
            <p:cNvSpPr/>
            <p:nvPr/>
          </p:nvSpPr>
          <p:spPr>
            <a:xfrm>
              <a:off x="5124700" y="2562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22"/>
            <p:cNvSpPr/>
            <p:nvPr/>
          </p:nvSpPr>
          <p:spPr>
            <a:xfrm>
              <a:off x="5121700" y="25332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22"/>
            <p:cNvSpPr/>
            <p:nvPr/>
          </p:nvSpPr>
          <p:spPr>
            <a:xfrm>
              <a:off x="5128500" y="251682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22"/>
            <p:cNvSpPr/>
            <p:nvPr/>
          </p:nvSpPr>
          <p:spPr>
            <a:xfrm>
              <a:off x="5143150" y="25142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22"/>
            <p:cNvSpPr/>
            <p:nvPr/>
          </p:nvSpPr>
          <p:spPr>
            <a:xfrm>
              <a:off x="5139750" y="2561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22"/>
            <p:cNvSpPr/>
            <p:nvPr/>
          </p:nvSpPr>
          <p:spPr>
            <a:xfrm>
              <a:off x="5081300" y="26174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22"/>
            <p:cNvSpPr/>
            <p:nvPr/>
          </p:nvSpPr>
          <p:spPr>
            <a:xfrm>
              <a:off x="5166350" y="2483825"/>
              <a:ext cx="2175" cy="1275"/>
            </a:xfrm>
            <a:custGeom>
              <a:rect b="b" l="l" r="r" t="t"/>
              <a:pathLst>
                <a:path extrusionOk="0" h="51" w="87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22"/>
            <p:cNvSpPr/>
            <p:nvPr/>
          </p:nvSpPr>
          <p:spPr>
            <a:xfrm>
              <a:off x="5118625" y="26279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22"/>
            <p:cNvSpPr/>
            <p:nvPr/>
          </p:nvSpPr>
          <p:spPr>
            <a:xfrm>
              <a:off x="5223025" y="25322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22"/>
            <p:cNvSpPr/>
            <p:nvPr/>
          </p:nvSpPr>
          <p:spPr>
            <a:xfrm>
              <a:off x="5122950" y="27036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22"/>
            <p:cNvSpPr/>
            <p:nvPr/>
          </p:nvSpPr>
          <p:spPr>
            <a:xfrm>
              <a:off x="5231575" y="25447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22"/>
            <p:cNvSpPr/>
            <p:nvPr/>
          </p:nvSpPr>
          <p:spPr>
            <a:xfrm>
              <a:off x="5224275" y="25619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22"/>
            <p:cNvSpPr/>
            <p:nvPr/>
          </p:nvSpPr>
          <p:spPr>
            <a:xfrm>
              <a:off x="5110475" y="2613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22"/>
            <p:cNvSpPr/>
            <p:nvPr/>
          </p:nvSpPr>
          <p:spPr>
            <a:xfrm>
              <a:off x="5112225" y="2568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22"/>
            <p:cNvSpPr/>
            <p:nvPr/>
          </p:nvSpPr>
          <p:spPr>
            <a:xfrm>
              <a:off x="5113475" y="26436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22"/>
            <p:cNvSpPr/>
            <p:nvPr/>
          </p:nvSpPr>
          <p:spPr>
            <a:xfrm>
              <a:off x="5122525" y="26610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22"/>
            <p:cNvSpPr/>
            <p:nvPr/>
          </p:nvSpPr>
          <p:spPr>
            <a:xfrm>
              <a:off x="5114400" y="2518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22"/>
            <p:cNvSpPr/>
            <p:nvPr/>
          </p:nvSpPr>
          <p:spPr>
            <a:xfrm>
              <a:off x="5116975" y="254810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22"/>
            <p:cNvSpPr/>
            <p:nvPr/>
          </p:nvSpPr>
          <p:spPr>
            <a:xfrm>
              <a:off x="5118625" y="25829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22"/>
            <p:cNvSpPr/>
            <p:nvPr/>
          </p:nvSpPr>
          <p:spPr>
            <a:xfrm>
              <a:off x="5117375" y="25984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22"/>
            <p:cNvSpPr/>
            <p:nvPr/>
          </p:nvSpPr>
          <p:spPr>
            <a:xfrm>
              <a:off x="5093375" y="2493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22"/>
            <p:cNvSpPr/>
            <p:nvPr/>
          </p:nvSpPr>
          <p:spPr>
            <a:xfrm>
              <a:off x="5078325" y="24953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22"/>
            <p:cNvSpPr/>
            <p:nvPr/>
          </p:nvSpPr>
          <p:spPr>
            <a:xfrm>
              <a:off x="5085625" y="24781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22"/>
            <p:cNvSpPr/>
            <p:nvPr/>
          </p:nvSpPr>
          <p:spPr>
            <a:xfrm>
              <a:off x="5088625" y="25106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22"/>
            <p:cNvSpPr/>
            <p:nvPr/>
          </p:nvSpPr>
          <p:spPr>
            <a:xfrm>
              <a:off x="5064100" y="24529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22"/>
            <p:cNvSpPr/>
            <p:nvPr/>
          </p:nvSpPr>
          <p:spPr>
            <a:xfrm>
              <a:off x="5082125" y="25285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22"/>
            <p:cNvSpPr/>
            <p:nvPr/>
          </p:nvSpPr>
          <p:spPr>
            <a:xfrm>
              <a:off x="5097600" y="256970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22"/>
            <p:cNvSpPr/>
            <p:nvPr/>
          </p:nvSpPr>
          <p:spPr>
            <a:xfrm>
              <a:off x="5219125" y="257782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22"/>
            <p:cNvSpPr/>
            <p:nvPr/>
          </p:nvSpPr>
          <p:spPr>
            <a:xfrm>
              <a:off x="5091600" y="246147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22"/>
            <p:cNvSpPr/>
            <p:nvPr/>
          </p:nvSpPr>
          <p:spPr>
            <a:xfrm>
              <a:off x="5094200" y="2540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2"/>
            <p:cNvSpPr/>
            <p:nvPr/>
          </p:nvSpPr>
          <p:spPr>
            <a:xfrm>
              <a:off x="5082550" y="25709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22"/>
            <p:cNvSpPr/>
            <p:nvPr/>
          </p:nvSpPr>
          <p:spPr>
            <a:xfrm>
              <a:off x="5072225" y="255762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22"/>
            <p:cNvSpPr/>
            <p:nvPr/>
          </p:nvSpPr>
          <p:spPr>
            <a:xfrm>
              <a:off x="5073575" y="25416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22"/>
            <p:cNvSpPr/>
            <p:nvPr/>
          </p:nvSpPr>
          <p:spPr>
            <a:xfrm>
              <a:off x="5071400" y="2604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22"/>
            <p:cNvSpPr/>
            <p:nvPr/>
          </p:nvSpPr>
          <p:spPr>
            <a:xfrm>
              <a:off x="5078325" y="2589900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22"/>
            <p:cNvSpPr/>
            <p:nvPr/>
          </p:nvSpPr>
          <p:spPr>
            <a:xfrm>
              <a:off x="5070175" y="2577425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22"/>
            <p:cNvSpPr/>
            <p:nvPr/>
          </p:nvSpPr>
          <p:spPr>
            <a:xfrm>
              <a:off x="5073150" y="25110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22"/>
            <p:cNvSpPr/>
            <p:nvPr/>
          </p:nvSpPr>
          <p:spPr>
            <a:xfrm>
              <a:off x="5076975" y="2465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22"/>
            <p:cNvSpPr/>
            <p:nvPr/>
          </p:nvSpPr>
          <p:spPr>
            <a:xfrm>
              <a:off x="5070175" y="2480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22"/>
            <p:cNvSpPr/>
            <p:nvPr/>
          </p:nvSpPr>
          <p:spPr>
            <a:xfrm>
              <a:off x="5060700" y="25927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22"/>
            <p:cNvSpPr/>
            <p:nvPr/>
          </p:nvSpPr>
          <p:spPr>
            <a:xfrm>
              <a:off x="5058950" y="2560625"/>
              <a:ext cx="6500" cy="6500"/>
            </a:xfrm>
            <a:custGeom>
              <a:rect b="b" l="l" r="r" t="t"/>
              <a:pathLst>
                <a:path extrusionOk="0" h="260" w="26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22"/>
            <p:cNvSpPr/>
            <p:nvPr/>
          </p:nvSpPr>
          <p:spPr>
            <a:xfrm>
              <a:off x="5060700" y="24678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1" name="Google Shape;5071;p22"/>
            <p:cNvSpPr/>
            <p:nvPr/>
          </p:nvSpPr>
          <p:spPr>
            <a:xfrm>
              <a:off x="5055525" y="2483325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2" name="Google Shape;5072;p22"/>
            <p:cNvSpPr/>
            <p:nvPr/>
          </p:nvSpPr>
          <p:spPr>
            <a:xfrm>
              <a:off x="5059350" y="25443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22"/>
            <p:cNvSpPr/>
            <p:nvPr/>
          </p:nvSpPr>
          <p:spPr>
            <a:xfrm>
              <a:off x="5052950" y="2670600"/>
              <a:ext cx="2600" cy="6525"/>
            </a:xfrm>
            <a:custGeom>
              <a:rect b="b" l="l" r="r" t="t"/>
              <a:pathLst>
                <a:path extrusionOk="0" h="261" w="104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22"/>
            <p:cNvSpPr/>
            <p:nvPr/>
          </p:nvSpPr>
          <p:spPr>
            <a:xfrm>
              <a:off x="5095950" y="261607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22"/>
            <p:cNvSpPr/>
            <p:nvPr/>
          </p:nvSpPr>
          <p:spPr>
            <a:xfrm>
              <a:off x="5079550" y="26676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22"/>
            <p:cNvSpPr/>
            <p:nvPr/>
          </p:nvSpPr>
          <p:spPr>
            <a:xfrm>
              <a:off x="5066675" y="25276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22"/>
            <p:cNvSpPr/>
            <p:nvPr/>
          </p:nvSpPr>
          <p:spPr>
            <a:xfrm>
              <a:off x="5059350" y="2513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22"/>
            <p:cNvSpPr/>
            <p:nvPr/>
          </p:nvSpPr>
          <p:spPr>
            <a:xfrm>
              <a:off x="5052950" y="2628125"/>
              <a:ext cx="2600" cy="6000"/>
            </a:xfrm>
            <a:custGeom>
              <a:rect b="b" l="l" r="r" t="t"/>
              <a:pathLst>
                <a:path extrusionOk="0" h="240" w="104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22"/>
            <p:cNvSpPr/>
            <p:nvPr/>
          </p:nvSpPr>
          <p:spPr>
            <a:xfrm>
              <a:off x="5055950" y="2610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22"/>
            <p:cNvSpPr/>
            <p:nvPr/>
          </p:nvSpPr>
          <p:spPr>
            <a:xfrm>
              <a:off x="5052950" y="25774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22"/>
            <p:cNvSpPr/>
            <p:nvPr/>
          </p:nvSpPr>
          <p:spPr>
            <a:xfrm>
              <a:off x="5099750" y="26464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22"/>
            <p:cNvSpPr/>
            <p:nvPr/>
          </p:nvSpPr>
          <p:spPr>
            <a:xfrm>
              <a:off x="5052950" y="2500525"/>
              <a:ext cx="1275" cy="5600"/>
            </a:xfrm>
            <a:custGeom>
              <a:rect b="b" l="l" r="r" t="t"/>
              <a:pathLst>
                <a:path extrusionOk="0" h="224" w="51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22"/>
            <p:cNvSpPr/>
            <p:nvPr/>
          </p:nvSpPr>
          <p:spPr>
            <a:xfrm>
              <a:off x="5052950" y="2717400"/>
              <a:ext cx="1775" cy="5175"/>
            </a:xfrm>
            <a:custGeom>
              <a:rect b="b" l="l" r="r" t="t"/>
              <a:pathLst>
                <a:path extrusionOk="0" h="207" w="71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22"/>
            <p:cNvSpPr/>
            <p:nvPr/>
          </p:nvSpPr>
          <p:spPr>
            <a:xfrm>
              <a:off x="5052950" y="2529550"/>
              <a:ext cx="5200" cy="6575"/>
            </a:xfrm>
            <a:custGeom>
              <a:rect b="b" l="l" r="r" t="t"/>
              <a:pathLst>
                <a:path extrusionOk="0" h="263" w="208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22"/>
            <p:cNvSpPr/>
            <p:nvPr/>
          </p:nvSpPr>
          <p:spPr>
            <a:xfrm>
              <a:off x="5061100" y="2497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22"/>
            <p:cNvSpPr/>
            <p:nvPr/>
          </p:nvSpPr>
          <p:spPr>
            <a:xfrm>
              <a:off x="5137175" y="24864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22"/>
            <p:cNvSpPr/>
            <p:nvPr/>
          </p:nvSpPr>
          <p:spPr>
            <a:xfrm>
              <a:off x="5185200" y="26016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22"/>
            <p:cNvSpPr/>
            <p:nvPr/>
          </p:nvSpPr>
          <p:spPr>
            <a:xfrm>
              <a:off x="5228175" y="2595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22"/>
            <p:cNvSpPr/>
            <p:nvPr/>
          </p:nvSpPr>
          <p:spPr>
            <a:xfrm>
              <a:off x="5177875" y="249197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22"/>
            <p:cNvSpPr/>
            <p:nvPr/>
          </p:nvSpPr>
          <p:spPr>
            <a:xfrm>
              <a:off x="5228600" y="26379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22"/>
            <p:cNvSpPr/>
            <p:nvPr/>
          </p:nvSpPr>
          <p:spPr>
            <a:xfrm>
              <a:off x="5152625" y="2701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22"/>
            <p:cNvSpPr/>
            <p:nvPr/>
          </p:nvSpPr>
          <p:spPr>
            <a:xfrm>
              <a:off x="5138000" y="27019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22"/>
            <p:cNvSpPr/>
            <p:nvPr/>
          </p:nvSpPr>
          <p:spPr>
            <a:xfrm>
              <a:off x="5107075" y="26603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22"/>
            <p:cNvSpPr/>
            <p:nvPr/>
          </p:nvSpPr>
          <p:spPr>
            <a:xfrm>
              <a:off x="5170675" y="2602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22"/>
            <p:cNvSpPr/>
            <p:nvPr/>
          </p:nvSpPr>
          <p:spPr>
            <a:xfrm>
              <a:off x="5115225" y="2471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22"/>
            <p:cNvSpPr/>
            <p:nvPr/>
          </p:nvSpPr>
          <p:spPr>
            <a:xfrm>
              <a:off x="5065025" y="26688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22"/>
            <p:cNvSpPr/>
            <p:nvPr/>
          </p:nvSpPr>
          <p:spPr>
            <a:xfrm>
              <a:off x="5165000" y="24945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22"/>
            <p:cNvSpPr/>
            <p:nvPr/>
          </p:nvSpPr>
          <p:spPr>
            <a:xfrm>
              <a:off x="5166350" y="25267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22"/>
            <p:cNvSpPr/>
            <p:nvPr/>
          </p:nvSpPr>
          <p:spPr>
            <a:xfrm>
              <a:off x="5161600" y="25439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22"/>
            <p:cNvSpPr/>
            <p:nvPr/>
          </p:nvSpPr>
          <p:spPr>
            <a:xfrm>
              <a:off x="5158600" y="251125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22"/>
            <p:cNvSpPr/>
            <p:nvPr/>
          </p:nvSpPr>
          <p:spPr>
            <a:xfrm>
              <a:off x="5145325" y="2591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2"/>
            <p:cNvSpPr/>
            <p:nvPr/>
          </p:nvSpPr>
          <p:spPr>
            <a:xfrm>
              <a:off x="5144375" y="2638450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22"/>
            <p:cNvSpPr/>
            <p:nvPr/>
          </p:nvSpPr>
          <p:spPr>
            <a:xfrm>
              <a:off x="5143150" y="26109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22"/>
            <p:cNvSpPr/>
            <p:nvPr/>
          </p:nvSpPr>
          <p:spPr>
            <a:xfrm>
              <a:off x="5167175" y="2573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22"/>
            <p:cNvSpPr/>
            <p:nvPr/>
          </p:nvSpPr>
          <p:spPr>
            <a:xfrm>
              <a:off x="5247975" y="26963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22"/>
            <p:cNvSpPr/>
            <p:nvPr/>
          </p:nvSpPr>
          <p:spPr>
            <a:xfrm>
              <a:off x="5180050" y="269380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22"/>
            <p:cNvSpPr/>
            <p:nvPr/>
          </p:nvSpPr>
          <p:spPr>
            <a:xfrm>
              <a:off x="5225600" y="27342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22"/>
            <p:cNvSpPr/>
            <p:nvPr/>
          </p:nvSpPr>
          <p:spPr>
            <a:xfrm>
              <a:off x="5147475" y="27930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22"/>
            <p:cNvSpPr/>
            <p:nvPr/>
          </p:nvSpPr>
          <p:spPr>
            <a:xfrm>
              <a:off x="5119950" y="28002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2"/>
            <p:cNvSpPr/>
            <p:nvPr/>
          </p:nvSpPr>
          <p:spPr>
            <a:xfrm>
              <a:off x="5105325" y="2801425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22"/>
            <p:cNvSpPr/>
            <p:nvPr/>
          </p:nvSpPr>
          <p:spPr>
            <a:xfrm>
              <a:off x="5258700" y="26349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22"/>
            <p:cNvSpPr/>
            <p:nvPr/>
          </p:nvSpPr>
          <p:spPr>
            <a:xfrm>
              <a:off x="5155200" y="25618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22"/>
            <p:cNvSpPr/>
            <p:nvPr/>
          </p:nvSpPr>
          <p:spPr>
            <a:xfrm>
              <a:off x="5241900" y="26827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22"/>
            <p:cNvSpPr/>
            <p:nvPr/>
          </p:nvSpPr>
          <p:spPr>
            <a:xfrm>
              <a:off x="5074400" y="27595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22"/>
            <p:cNvSpPr/>
            <p:nvPr/>
          </p:nvSpPr>
          <p:spPr>
            <a:xfrm>
              <a:off x="5172325" y="2726475"/>
              <a:ext cx="6500" cy="6575"/>
            </a:xfrm>
            <a:custGeom>
              <a:rect b="b" l="l" r="r" t="t"/>
              <a:pathLst>
                <a:path extrusionOk="0" h="263" w="26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22"/>
            <p:cNvSpPr/>
            <p:nvPr/>
          </p:nvSpPr>
          <p:spPr>
            <a:xfrm>
              <a:off x="5090275" y="2802850"/>
              <a:ext cx="5700" cy="6675"/>
            </a:xfrm>
            <a:custGeom>
              <a:rect b="b" l="l" r="r" t="t"/>
              <a:pathLst>
                <a:path extrusionOk="0" h="267" w="228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22"/>
            <p:cNvSpPr/>
            <p:nvPr/>
          </p:nvSpPr>
          <p:spPr>
            <a:xfrm>
              <a:off x="5172725" y="26799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22"/>
            <p:cNvSpPr/>
            <p:nvPr/>
          </p:nvSpPr>
          <p:spPr>
            <a:xfrm>
              <a:off x="5240250" y="26068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22"/>
            <p:cNvSpPr/>
            <p:nvPr/>
          </p:nvSpPr>
          <p:spPr>
            <a:xfrm>
              <a:off x="5172725" y="27106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22"/>
            <p:cNvSpPr/>
            <p:nvPr/>
          </p:nvSpPr>
          <p:spPr>
            <a:xfrm>
              <a:off x="5243650" y="26362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22"/>
            <p:cNvSpPr/>
            <p:nvPr/>
          </p:nvSpPr>
          <p:spPr>
            <a:xfrm>
              <a:off x="5168925" y="26495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22"/>
            <p:cNvSpPr/>
            <p:nvPr/>
          </p:nvSpPr>
          <p:spPr>
            <a:xfrm>
              <a:off x="5265075" y="2649575"/>
              <a:ext cx="1775" cy="6000"/>
            </a:xfrm>
            <a:custGeom>
              <a:rect b="b" l="l" r="r" t="t"/>
              <a:pathLst>
                <a:path extrusionOk="0" h="240" w="71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22"/>
            <p:cNvSpPr/>
            <p:nvPr/>
          </p:nvSpPr>
          <p:spPr>
            <a:xfrm>
              <a:off x="5201600" y="2550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22"/>
            <p:cNvSpPr/>
            <p:nvPr/>
          </p:nvSpPr>
          <p:spPr>
            <a:xfrm>
              <a:off x="5187375" y="25515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22"/>
            <p:cNvSpPr/>
            <p:nvPr/>
          </p:nvSpPr>
          <p:spPr>
            <a:xfrm>
              <a:off x="5190350" y="25377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22"/>
            <p:cNvSpPr/>
            <p:nvPr/>
          </p:nvSpPr>
          <p:spPr>
            <a:xfrm>
              <a:off x="5155625" y="26044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22"/>
            <p:cNvSpPr/>
            <p:nvPr/>
          </p:nvSpPr>
          <p:spPr>
            <a:xfrm>
              <a:off x="5190350" y="2631525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22"/>
            <p:cNvSpPr/>
            <p:nvPr/>
          </p:nvSpPr>
          <p:spPr>
            <a:xfrm>
              <a:off x="5188200" y="25052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22"/>
            <p:cNvSpPr/>
            <p:nvPr/>
          </p:nvSpPr>
          <p:spPr>
            <a:xfrm>
              <a:off x="5195925" y="25202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22"/>
            <p:cNvSpPr/>
            <p:nvPr/>
          </p:nvSpPr>
          <p:spPr>
            <a:xfrm>
              <a:off x="5205400" y="2580500"/>
              <a:ext cx="6000" cy="6750"/>
            </a:xfrm>
            <a:custGeom>
              <a:rect b="b" l="l" r="r" t="t"/>
              <a:pathLst>
                <a:path extrusionOk="0" h="270" w="24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22"/>
            <p:cNvSpPr/>
            <p:nvPr/>
          </p:nvSpPr>
          <p:spPr>
            <a:xfrm>
              <a:off x="5191700" y="2616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22"/>
            <p:cNvSpPr/>
            <p:nvPr/>
          </p:nvSpPr>
          <p:spPr>
            <a:xfrm>
              <a:off x="5189950" y="2581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22"/>
            <p:cNvSpPr/>
            <p:nvPr/>
          </p:nvSpPr>
          <p:spPr>
            <a:xfrm>
              <a:off x="5206750" y="26594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22"/>
            <p:cNvSpPr/>
            <p:nvPr/>
          </p:nvSpPr>
          <p:spPr>
            <a:xfrm>
              <a:off x="5210150" y="25197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2"/>
            <p:cNvSpPr/>
            <p:nvPr/>
          </p:nvSpPr>
          <p:spPr>
            <a:xfrm>
              <a:off x="5207575" y="256370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22"/>
            <p:cNvSpPr/>
            <p:nvPr/>
          </p:nvSpPr>
          <p:spPr>
            <a:xfrm>
              <a:off x="5203650" y="2507850"/>
              <a:ext cx="2600" cy="2175"/>
            </a:xfrm>
            <a:custGeom>
              <a:rect b="b" l="l" r="r" t="t"/>
              <a:pathLst>
                <a:path extrusionOk="0" h="87" w="104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22"/>
            <p:cNvSpPr/>
            <p:nvPr/>
          </p:nvSpPr>
          <p:spPr>
            <a:xfrm>
              <a:off x="5198075" y="25961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2"/>
            <p:cNvSpPr/>
            <p:nvPr/>
          </p:nvSpPr>
          <p:spPr>
            <a:xfrm>
              <a:off x="5194675" y="25667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2"/>
            <p:cNvSpPr/>
            <p:nvPr/>
          </p:nvSpPr>
          <p:spPr>
            <a:xfrm>
              <a:off x="5199025" y="26440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22"/>
            <p:cNvSpPr/>
            <p:nvPr/>
          </p:nvSpPr>
          <p:spPr>
            <a:xfrm>
              <a:off x="5202000" y="2676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22"/>
            <p:cNvSpPr/>
            <p:nvPr/>
          </p:nvSpPr>
          <p:spPr>
            <a:xfrm>
              <a:off x="5183975" y="2524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2"/>
            <p:cNvSpPr/>
            <p:nvPr/>
          </p:nvSpPr>
          <p:spPr>
            <a:xfrm>
              <a:off x="5157275" y="268080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2"/>
            <p:cNvSpPr/>
            <p:nvPr/>
          </p:nvSpPr>
          <p:spPr>
            <a:xfrm>
              <a:off x="5146950" y="2574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2"/>
            <p:cNvSpPr/>
            <p:nvPr/>
          </p:nvSpPr>
          <p:spPr>
            <a:xfrm>
              <a:off x="5151300" y="262340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2"/>
            <p:cNvSpPr/>
            <p:nvPr/>
          </p:nvSpPr>
          <p:spPr>
            <a:xfrm>
              <a:off x="5154700" y="2650700"/>
              <a:ext cx="5675" cy="6775"/>
            </a:xfrm>
            <a:custGeom>
              <a:rect b="b" l="l" r="r" t="t"/>
              <a:pathLst>
                <a:path extrusionOk="0" h="271" w="227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2"/>
            <p:cNvSpPr/>
            <p:nvPr/>
          </p:nvSpPr>
          <p:spPr>
            <a:xfrm>
              <a:off x="5146150" y="2544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22"/>
            <p:cNvSpPr/>
            <p:nvPr/>
          </p:nvSpPr>
          <p:spPr>
            <a:xfrm>
              <a:off x="5151300" y="25285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22"/>
            <p:cNvSpPr/>
            <p:nvPr/>
          </p:nvSpPr>
          <p:spPr>
            <a:xfrm>
              <a:off x="5151300" y="24836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22"/>
            <p:cNvSpPr/>
            <p:nvPr/>
          </p:nvSpPr>
          <p:spPr>
            <a:xfrm>
              <a:off x="5150050" y="2499050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22"/>
            <p:cNvSpPr/>
            <p:nvPr/>
          </p:nvSpPr>
          <p:spPr>
            <a:xfrm>
              <a:off x="5206750" y="253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22"/>
            <p:cNvSpPr/>
            <p:nvPr/>
          </p:nvSpPr>
          <p:spPr>
            <a:xfrm>
              <a:off x="5177050" y="2539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22"/>
            <p:cNvSpPr/>
            <p:nvPr/>
          </p:nvSpPr>
          <p:spPr>
            <a:xfrm>
              <a:off x="5216125" y="25473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22"/>
            <p:cNvSpPr/>
            <p:nvPr/>
          </p:nvSpPr>
          <p:spPr>
            <a:xfrm>
              <a:off x="5205000" y="26272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22"/>
            <p:cNvSpPr/>
            <p:nvPr/>
          </p:nvSpPr>
          <p:spPr>
            <a:xfrm>
              <a:off x="5205825" y="26111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22"/>
            <p:cNvSpPr/>
            <p:nvPr/>
          </p:nvSpPr>
          <p:spPr>
            <a:xfrm>
              <a:off x="5159850" y="2587325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22"/>
            <p:cNvSpPr/>
            <p:nvPr/>
          </p:nvSpPr>
          <p:spPr>
            <a:xfrm>
              <a:off x="5157275" y="26370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22"/>
            <p:cNvSpPr/>
            <p:nvPr/>
          </p:nvSpPr>
          <p:spPr>
            <a:xfrm>
              <a:off x="5163350" y="26193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22"/>
            <p:cNvSpPr/>
            <p:nvPr/>
          </p:nvSpPr>
          <p:spPr>
            <a:xfrm>
              <a:off x="5175825" y="25116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22"/>
            <p:cNvSpPr/>
            <p:nvPr/>
          </p:nvSpPr>
          <p:spPr>
            <a:xfrm>
              <a:off x="5128925" y="27651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22"/>
            <p:cNvSpPr/>
            <p:nvPr/>
          </p:nvSpPr>
          <p:spPr>
            <a:xfrm>
              <a:off x="5262925" y="2614725"/>
              <a:ext cx="3525" cy="6525"/>
            </a:xfrm>
            <a:custGeom>
              <a:rect b="b" l="l" r="r" t="t"/>
              <a:pathLst>
                <a:path extrusionOk="0" h="261" w="141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22"/>
            <p:cNvSpPr/>
            <p:nvPr/>
          </p:nvSpPr>
          <p:spPr>
            <a:xfrm>
              <a:off x="5114400" y="27675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22"/>
            <p:cNvSpPr/>
            <p:nvPr/>
          </p:nvSpPr>
          <p:spPr>
            <a:xfrm>
              <a:off x="5169325" y="27758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22"/>
            <p:cNvSpPr/>
            <p:nvPr/>
          </p:nvSpPr>
          <p:spPr>
            <a:xfrm>
              <a:off x="5132425" y="2794775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22"/>
            <p:cNvSpPr/>
            <p:nvPr/>
          </p:nvSpPr>
          <p:spPr>
            <a:xfrm>
              <a:off x="5094600" y="2785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22"/>
            <p:cNvSpPr/>
            <p:nvPr/>
          </p:nvSpPr>
          <p:spPr>
            <a:xfrm>
              <a:off x="5089450" y="2760475"/>
              <a:ext cx="6525" cy="6450"/>
            </a:xfrm>
            <a:custGeom>
              <a:rect b="b" l="l" r="r" t="t"/>
              <a:pathLst>
                <a:path extrusionOk="0" h="258" w="261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22"/>
            <p:cNvSpPr/>
            <p:nvPr/>
          </p:nvSpPr>
          <p:spPr>
            <a:xfrm>
              <a:off x="5107475" y="275440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22"/>
            <p:cNvSpPr/>
            <p:nvPr/>
          </p:nvSpPr>
          <p:spPr>
            <a:xfrm>
              <a:off x="5136250" y="27487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22"/>
            <p:cNvSpPr/>
            <p:nvPr/>
          </p:nvSpPr>
          <p:spPr>
            <a:xfrm>
              <a:off x="5101925" y="27719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22"/>
            <p:cNvSpPr/>
            <p:nvPr/>
          </p:nvSpPr>
          <p:spPr>
            <a:xfrm>
              <a:off x="5097600" y="28179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22"/>
            <p:cNvSpPr/>
            <p:nvPr/>
          </p:nvSpPr>
          <p:spPr>
            <a:xfrm>
              <a:off x="5139750" y="27791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22"/>
            <p:cNvSpPr/>
            <p:nvPr/>
          </p:nvSpPr>
          <p:spPr>
            <a:xfrm>
              <a:off x="5162425" y="279377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22"/>
            <p:cNvSpPr/>
            <p:nvPr/>
          </p:nvSpPr>
          <p:spPr>
            <a:xfrm>
              <a:off x="5166350" y="274315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22"/>
            <p:cNvSpPr/>
            <p:nvPr/>
          </p:nvSpPr>
          <p:spPr>
            <a:xfrm>
              <a:off x="5153875" y="27762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22"/>
            <p:cNvSpPr/>
            <p:nvPr/>
          </p:nvSpPr>
          <p:spPr>
            <a:xfrm>
              <a:off x="5159025" y="27603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22"/>
            <p:cNvSpPr/>
            <p:nvPr/>
          </p:nvSpPr>
          <p:spPr>
            <a:xfrm>
              <a:off x="5150875" y="2745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22"/>
            <p:cNvSpPr/>
            <p:nvPr/>
          </p:nvSpPr>
          <p:spPr>
            <a:xfrm>
              <a:off x="5141800" y="2762350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22"/>
            <p:cNvSpPr/>
            <p:nvPr/>
          </p:nvSpPr>
          <p:spPr>
            <a:xfrm>
              <a:off x="5144900" y="2718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22"/>
            <p:cNvSpPr/>
            <p:nvPr/>
          </p:nvSpPr>
          <p:spPr>
            <a:xfrm>
              <a:off x="5112650" y="27849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22"/>
            <p:cNvSpPr/>
            <p:nvPr/>
          </p:nvSpPr>
          <p:spPr>
            <a:xfrm>
              <a:off x="5059350" y="2761300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22"/>
            <p:cNvSpPr/>
            <p:nvPr/>
          </p:nvSpPr>
          <p:spPr>
            <a:xfrm>
              <a:off x="5055950" y="27318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22"/>
            <p:cNvSpPr/>
            <p:nvPr/>
          </p:nvSpPr>
          <p:spPr>
            <a:xfrm>
              <a:off x="5060275" y="2809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22"/>
            <p:cNvSpPr/>
            <p:nvPr/>
          </p:nvSpPr>
          <p:spPr>
            <a:xfrm>
              <a:off x="5063275" y="271522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22"/>
            <p:cNvSpPr/>
            <p:nvPr/>
          </p:nvSpPr>
          <p:spPr>
            <a:xfrm>
              <a:off x="5053375" y="27814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22"/>
            <p:cNvSpPr/>
            <p:nvPr/>
          </p:nvSpPr>
          <p:spPr>
            <a:xfrm>
              <a:off x="5086050" y="2727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22"/>
            <p:cNvSpPr/>
            <p:nvPr/>
          </p:nvSpPr>
          <p:spPr>
            <a:xfrm>
              <a:off x="5146150" y="2474750"/>
              <a:ext cx="2175" cy="850"/>
            </a:xfrm>
            <a:custGeom>
              <a:rect b="b" l="l" r="r" t="t"/>
              <a:pathLst>
                <a:path extrusionOk="0" h="34" w="87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22"/>
            <p:cNvSpPr/>
            <p:nvPr/>
          </p:nvSpPr>
          <p:spPr>
            <a:xfrm>
              <a:off x="5104900" y="2460650"/>
              <a:ext cx="5600" cy="4250"/>
            </a:xfrm>
            <a:custGeom>
              <a:rect b="b" l="l" r="r" t="t"/>
              <a:pathLst>
                <a:path extrusionOk="0" h="170" w="224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22"/>
            <p:cNvSpPr/>
            <p:nvPr/>
          </p:nvSpPr>
          <p:spPr>
            <a:xfrm>
              <a:off x="5052950" y="2796850"/>
              <a:ext cx="4775" cy="6525"/>
            </a:xfrm>
            <a:custGeom>
              <a:rect b="b" l="l" r="r" t="t"/>
              <a:pathLst>
                <a:path extrusionOk="0" h="261" w="191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22"/>
            <p:cNvSpPr/>
            <p:nvPr/>
          </p:nvSpPr>
          <p:spPr>
            <a:xfrm>
              <a:off x="5079975" y="2789550"/>
              <a:ext cx="5675" cy="6500"/>
            </a:xfrm>
            <a:custGeom>
              <a:rect b="b" l="l" r="r" t="t"/>
              <a:pathLst>
                <a:path extrusionOk="0" h="260" w="227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22"/>
            <p:cNvSpPr/>
            <p:nvPr/>
          </p:nvSpPr>
          <p:spPr>
            <a:xfrm>
              <a:off x="5071825" y="26848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22"/>
            <p:cNvSpPr/>
            <p:nvPr/>
          </p:nvSpPr>
          <p:spPr>
            <a:xfrm>
              <a:off x="5077400" y="28093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22"/>
            <p:cNvSpPr/>
            <p:nvPr/>
          </p:nvSpPr>
          <p:spPr>
            <a:xfrm>
              <a:off x="5081300" y="2773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22"/>
            <p:cNvSpPr/>
            <p:nvPr/>
          </p:nvSpPr>
          <p:spPr>
            <a:xfrm>
              <a:off x="5067075" y="27762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22"/>
            <p:cNvSpPr/>
            <p:nvPr/>
          </p:nvSpPr>
          <p:spPr>
            <a:xfrm>
              <a:off x="5068825" y="27290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22"/>
            <p:cNvSpPr/>
            <p:nvPr/>
          </p:nvSpPr>
          <p:spPr>
            <a:xfrm>
              <a:off x="5066675" y="2792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22"/>
            <p:cNvSpPr/>
            <p:nvPr/>
          </p:nvSpPr>
          <p:spPr>
            <a:xfrm>
              <a:off x="5066675" y="274582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22"/>
            <p:cNvSpPr/>
            <p:nvPr/>
          </p:nvSpPr>
          <p:spPr>
            <a:xfrm>
              <a:off x="5124700" y="27800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22"/>
            <p:cNvSpPr/>
            <p:nvPr/>
          </p:nvSpPr>
          <p:spPr>
            <a:xfrm>
              <a:off x="5068425" y="2824475"/>
              <a:ext cx="5175" cy="2100"/>
            </a:xfrm>
            <a:custGeom>
              <a:rect b="b" l="l" r="r" t="t"/>
              <a:pathLst>
                <a:path extrusionOk="0" h="84" w="207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22"/>
            <p:cNvSpPr/>
            <p:nvPr/>
          </p:nvSpPr>
          <p:spPr>
            <a:xfrm>
              <a:off x="5263425" y="2665025"/>
              <a:ext cx="2100" cy="5600"/>
            </a:xfrm>
            <a:custGeom>
              <a:rect b="b" l="l" r="r" t="t"/>
              <a:pathLst>
                <a:path extrusionOk="0" h="224" w="84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22"/>
            <p:cNvSpPr/>
            <p:nvPr/>
          </p:nvSpPr>
          <p:spPr>
            <a:xfrm>
              <a:off x="5085625" y="2821800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22"/>
            <p:cNvSpPr/>
            <p:nvPr/>
          </p:nvSpPr>
          <p:spPr>
            <a:xfrm>
              <a:off x="5253125" y="26022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22"/>
            <p:cNvSpPr/>
            <p:nvPr/>
          </p:nvSpPr>
          <p:spPr>
            <a:xfrm>
              <a:off x="5250950" y="26197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22"/>
            <p:cNvSpPr/>
            <p:nvPr/>
          </p:nvSpPr>
          <p:spPr>
            <a:xfrm>
              <a:off x="5112225" y="28174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22"/>
            <p:cNvSpPr/>
            <p:nvPr/>
          </p:nvSpPr>
          <p:spPr>
            <a:xfrm>
              <a:off x="5247050" y="26672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22"/>
            <p:cNvSpPr/>
            <p:nvPr/>
          </p:nvSpPr>
          <p:spPr>
            <a:xfrm>
              <a:off x="5250550" y="2652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22"/>
            <p:cNvSpPr/>
            <p:nvPr/>
          </p:nvSpPr>
          <p:spPr>
            <a:xfrm>
              <a:off x="5236325" y="2652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22"/>
            <p:cNvSpPr/>
            <p:nvPr/>
          </p:nvSpPr>
          <p:spPr>
            <a:xfrm>
              <a:off x="5214875" y="2766350"/>
              <a:ext cx="3025" cy="3525"/>
            </a:xfrm>
            <a:custGeom>
              <a:rect b="b" l="l" r="r" t="t"/>
              <a:pathLst>
                <a:path extrusionOk="0" h="141" w="121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22"/>
            <p:cNvSpPr/>
            <p:nvPr/>
          </p:nvSpPr>
          <p:spPr>
            <a:xfrm>
              <a:off x="5238500" y="2728925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22"/>
            <p:cNvSpPr/>
            <p:nvPr/>
          </p:nvSpPr>
          <p:spPr>
            <a:xfrm>
              <a:off x="5245800" y="2713200"/>
              <a:ext cx="5600" cy="6375"/>
            </a:xfrm>
            <a:custGeom>
              <a:rect b="b" l="l" r="r" t="t"/>
              <a:pathLst>
                <a:path extrusionOk="0" h="255" w="224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22"/>
            <p:cNvSpPr/>
            <p:nvPr/>
          </p:nvSpPr>
          <p:spPr>
            <a:xfrm>
              <a:off x="5256525" y="2680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22"/>
            <p:cNvSpPr/>
            <p:nvPr/>
          </p:nvSpPr>
          <p:spPr>
            <a:xfrm>
              <a:off x="5140150" y="2809750"/>
              <a:ext cx="5600" cy="5575"/>
            </a:xfrm>
            <a:custGeom>
              <a:rect b="b" l="l" r="r" t="t"/>
              <a:pathLst>
                <a:path extrusionOk="0" h="223" w="224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22"/>
            <p:cNvSpPr/>
            <p:nvPr/>
          </p:nvSpPr>
          <p:spPr>
            <a:xfrm>
              <a:off x="5194675" y="2783450"/>
              <a:ext cx="4375" cy="3550"/>
            </a:xfrm>
            <a:custGeom>
              <a:rect b="b" l="l" r="r" t="t"/>
              <a:pathLst>
                <a:path extrusionOk="0" h="142" w="175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22"/>
            <p:cNvSpPr/>
            <p:nvPr/>
          </p:nvSpPr>
          <p:spPr>
            <a:xfrm>
              <a:off x="5126350" y="2814900"/>
              <a:ext cx="5700" cy="4775"/>
            </a:xfrm>
            <a:custGeom>
              <a:rect b="b" l="l" r="r" t="t"/>
              <a:pathLst>
                <a:path extrusionOk="0" h="191" w="228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22"/>
            <p:cNvSpPr/>
            <p:nvPr/>
          </p:nvSpPr>
          <p:spPr>
            <a:xfrm>
              <a:off x="5154700" y="2806850"/>
              <a:ext cx="4750" cy="3325"/>
            </a:xfrm>
            <a:custGeom>
              <a:rect b="b" l="l" r="r" t="t"/>
              <a:pathLst>
                <a:path extrusionOk="0" h="133" w="19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22"/>
            <p:cNvSpPr/>
            <p:nvPr/>
          </p:nvSpPr>
          <p:spPr>
            <a:xfrm>
              <a:off x="5174075" y="27586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22"/>
            <p:cNvSpPr/>
            <p:nvPr/>
          </p:nvSpPr>
          <p:spPr>
            <a:xfrm>
              <a:off x="5180450" y="2787900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22"/>
            <p:cNvSpPr/>
            <p:nvPr/>
          </p:nvSpPr>
          <p:spPr>
            <a:xfrm>
              <a:off x="5185625" y="27235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22"/>
            <p:cNvSpPr/>
            <p:nvPr/>
          </p:nvSpPr>
          <p:spPr>
            <a:xfrm>
              <a:off x="5184800" y="2771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22"/>
            <p:cNvSpPr/>
            <p:nvPr/>
          </p:nvSpPr>
          <p:spPr>
            <a:xfrm>
              <a:off x="5187375" y="27076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22"/>
            <p:cNvSpPr/>
            <p:nvPr/>
          </p:nvSpPr>
          <p:spPr>
            <a:xfrm>
              <a:off x="5084300" y="26475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22"/>
            <p:cNvSpPr/>
            <p:nvPr/>
          </p:nvSpPr>
          <p:spPr>
            <a:xfrm>
              <a:off x="5183550" y="27434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22"/>
            <p:cNvSpPr/>
            <p:nvPr/>
          </p:nvSpPr>
          <p:spPr>
            <a:xfrm>
              <a:off x="5174475" y="26629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22"/>
            <p:cNvSpPr/>
            <p:nvPr/>
          </p:nvSpPr>
          <p:spPr>
            <a:xfrm>
              <a:off x="5177475" y="2618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22"/>
            <p:cNvSpPr/>
            <p:nvPr/>
          </p:nvSpPr>
          <p:spPr>
            <a:xfrm>
              <a:off x="5213550" y="26886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22"/>
            <p:cNvSpPr/>
            <p:nvPr/>
          </p:nvSpPr>
          <p:spPr>
            <a:xfrm>
              <a:off x="5217875" y="2751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22"/>
            <p:cNvSpPr/>
            <p:nvPr/>
          </p:nvSpPr>
          <p:spPr>
            <a:xfrm>
              <a:off x="5195925" y="27371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22"/>
            <p:cNvSpPr/>
            <p:nvPr/>
          </p:nvSpPr>
          <p:spPr>
            <a:xfrm>
              <a:off x="5220050" y="270160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22"/>
            <p:cNvSpPr/>
            <p:nvPr/>
          </p:nvSpPr>
          <p:spPr>
            <a:xfrm>
              <a:off x="5230350" y="2714075"/>
              <a:ext cx="6425" cy="6700"/>
            </a:xfrm>
            <a:custGeom>
              <a:rect b="b" l="l" r="r" t="t"/>
              <a:pathLst>
                <a:path extrusionOk="0" h="268" w="257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22"/>
            <p:cNvSpPr/>
            <p:nvPr/>
          </p:nvSpPr>
          <p:spPr>
            <a:xfrm>
              <a:off x="5218300" y="27191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22"/>
            <p:cNvSpPr/>
            <p:nvPr/>
          </p:nvSpPr>
          <p:spPr>
            <a:xfrm>
              <a:off x="5235100" y="269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22"/>
            <p:cNvSpPr/>
            <p:nvPr/>
          </p:nvSpPr>
          <p:spPr>
            <a:xfrm>
              <a:off x="5197675" y="276950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22"/>
            <p:cNvSpPr/>
            <p:nvPr/>
          </p:nvSpPr>
          <p:spPr>
            <a:xfrm>
              <a:off x="5210975" y="27354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22"/>
            <p:cNvSpPr/>
            <p:nvPr/>
          </p:nvSpPr>
          <p:spPr>
            <a:xfrm>
              <a:off x="5191700" y="27560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22"/>
            <p:cNvSpPr/>
            <p:nvPr/>
          </p:nvSpPr>
          <p:spPr>
            <a:xfrm>
              <a:off x="5088625" y="2632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22"/>
            <p:cNvSpPr/>
            <p:nvPr/>
          </p:nvSpPr>
          <p:spPr>
            <a:xfrm>
              <a:off x="5092025" y="26621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22"/>
            <p:cNvSpPr/>
            <p:nvPr/>
          </p:nvSpPr>
          <p:spPr>
            <a:xfrm>
              <a:off x="5096350" y="27425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22"/>
            <p:cNvSpPr/>
            <p:nvPr/>
          </p:nvSpPr>
          <p:spPr>
            <a:xfrm>
              <a:off x="5092850" y="270990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22"/>
            <p:cNvSpPr/>
            <p:nvPr/>
          </p:nvSpPr>
          <p:spPr>
            <a:xfrm>
              <a:off x="5086050" y="2682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22"/>
            <p:cNvSpPr/>
            <p:nvPr/>
          </p:nvSpPr>
          <p:spPr>
            <a:xfrm>
              <a:off x="5084700" y="269770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22"/>
            <p:cNvSpPr/>
            <p:nvPr/>
          </p:nvSpPr>
          <p:spPr>
            <a:xfrm>
              <a:off x="5072225" y="265240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22"/>
            <p:cNvSpPr/>
            <p:nvPr/>
          </p:nvSpPr>
          <p:spPr>
            <a:xfrm>
              <a:off x="5077900" y="2712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22"/>
            <p:cNvSpPr/>
            <p:nvPr/>
          </p:nvSpPr>
          <p:spPr>
            <a:xfrm>
              <a:off x="5080900" y="274275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22"/>
            <p:cNvSpPr/>
            <p:nvPr/>
          </p:nvSpPr>
          <p:spPr>
            <a:xfrm>
              <a:off x="5073975" y="26348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22"/>
            <p:cNvSpPr/>
            <p:nvPr/>
          </p:nvSpPr>
          <p:spPr>
            <a:xfrm>
              <a:off x="5112650" y="2690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22"/>
            <p:cNvSpPr/>
            <p:nvPr/>
          </p:nvSpPr>
          <p:spPr>
            <a:xfrm>
              <a:off x="5111400" y="27376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22"/>
            <p:cNvSpPr/>
            <p:nvPr/>
          </p:nvSpPr>
          <p:spPr>
            <a:xfrm>
              <a:off x="5113975" y="26743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22"/>
            <p:cNvSpPr/>
            <p:nvPr/>
          </p:nvSpPr>
          <p:spPr>
            <a:xfrm>
              <a:off x="5121700" y="27501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22"/>
            <p:cNvSpPr/>
            <p:nvPr/>
          </p:nvSpPr>
          <p:spPr>
            <a:xfrm>
              <a:off x="5101100" y="27251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22"/>
            <p:cNvSpPr/>
            <p:nvPr/>
          </p:nvSpPr>
          <p:spPr>
            <a:xfrm>
              <a:off x="5110050" y="2710075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22"/>
            <p:cNvSpPr/>
            <p:nvPr/>
          </p:nvSpPr>
          <p:spPr>
            <a:xfrm>
              <a:off x="5101500" y="2629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22"/>
            <p:cNvSpPr/>
            <p:nvPr/>
          </p:nvSpPr>
          <p:spPr>
            <a:xfrm>
              <a:off x="5104500" y="25855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22"/>
            <p:cNvSpPr/>
            <p:nvPr/>
          </p:nvSpPr>
          <p:spPr>
            <a:xfrm>
              <a:off x="5118625" y="2722550"/>
              <a:ext cx="5675" cy="6525"/>
            </a:xfrm>
            <a:custGeom>
              <a:rect b="b" l="l" r="r" t="t"/>
              <a:pathLst>
                <a:path extrusionOk="0" h="261" w="227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22"/>
            <p:cNvSpPr/>
            <p:nvPr/>
          </p:nvSpPr>
          <p:spPr>
            <a:xfrm>
              <a:off x="5099750" y="25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22"/>
            <p:cNvSpPr/>
            <p:nvPr/>
          </p:nvSpPr>
          <p:spPr>
            <a:xfrm>
              <a:off x="5101100" y="26006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22"/>
            <p:cNvSpPr/>
            <p:nvPr/>
          </p:nvSpPr>
          <p:spPr>
            <a:xfrm>
              <a:off x="5104900" y="25530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22"/>
            <p:cNvSpPr/>
            <p:nvPr/>
          </p:nvSpPr>
          <p:spPr>
            <a:xfrm>
              <a:off x="5104075" y="2505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22"/>
            <p:cNvSpPr/>
            <p:nvPr/>
          </p:nvSpPr>
          <p:spPr>
            <a:xfrm>
              <a:off x="5102750" y="247815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22"/>
            <p:cNvSpPr/>
            <p:nvPr/>
          </p:nvSpPr>
          <p:spPr>
            <a:xfrm>
              <a:off x="5084300" y="2603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22"/>
            <p:cNvSpPr/>
            <p:nvPr/>
          </p:nvSpPr>
          <p:spPr>
            <a:xfrm>
              <a:off x="5086875" y="2554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22"/>
            <p:cNvSpPr/>
            <p:nvPr/>
          </p:nvSpPr>
          <p:spPr>
            <a:xfrm>
              <a:off x="5089850" y="2586075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22"/>
            <p:cNvSpPr/>
            <p:nvPr/>
          </p:nvSpPr>
          <p:spPr>
            <a:xfrm>
              <a:off x="5052950" y="2453725"/>
              <a:ext cx="3025" cy="6425"/>
            </a:xfrm>
            <a:custGeom>
              <a:rect b="b" l="l" r="r" t="t"/>
              <a:pathLst>
                <a:path extrusionOk="0" h="257" w="121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22"/>
            <p:cNvSpPr/>
            <p:nvPr/>
          </p:nvSpPr>
          <p:spPr>
            <a:xfrm>
              <a:off x="5057300" y="26853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22"/>
            <p:cNvSpPr/>
            <p:nvPr/>
          </p:nvSpPr>
          <p:spPr>
            <a:xfrm>
              <a:off x="5061525" y="2639375"/>
              <a:ext cx="6100" cy="6825"/>
            </a:xfrm>
            <a:custGeom>
              <a:rect b="b" l="l" r="r" t="t"/>
              <a:pathLst>
                <a:path extrusionOk="0" h="27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22"/>
            <p:cNvSpPr/>
            <p:nvPr/>
          </p:nvSpPr>
          <p:spPr>
            <a:xfrm>
              <a:off x="5068425" y="2699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22"/>
            <p:cNvSpPr/>
            <p:nvPr/>
          </p:nvSpPr>
          <p:spPr>
            <a:xfrm>
              <a:off x="5054200" y="2653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22"/>
            <p:cNvSpPr/>
            <p:nvPr/>
          </p:nvSpPr>
          <p:spPr>
            <a:xfrm>
              <a:off x="5052950" y="2746800"/>
              <a:ext cx="4775" cy="6375"/>
            </a:xfrm>
            <a:custGeom>
              <a:rect b="b" l="l" r="r" t="t"/>
              <a:pathLst>
                <a:path extrusionOk="0" h="255" w="191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22"/>
            <p:cNvSpPr/>
            <p:nvPr/>
          </p:nvSpPr>
          <p:spPr>
            <a:xfrm>
              <a:off x="5067075" y="262187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22"/>
            <p:cNvSpPr/>
            <p:nvPr/>
          </p:nvSpPr>
          <p:spPr>
            <a:xfrm>
              <a:off x="5052950" y="2703000"/>
              <a:ext cx="4775" cy="6275"/>
            </a:xfrm>
            <a:custGeom>
              <a:rect b="b" l="l" r="r" t="t"/>
              <a:pathLst>
                <a:path extrusionOk="0" h="251" w="191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22"/>
            <p:cNvSpPr/>
            <p:nvPr/>
          </p:nvSpPr>
          <p:spPr>
            <a:xfrm>
              <a:off x="5078725" y="2453725"/>
              <a:ext cx="5175" cy="3100"/>
            </a:xfrm>
            <a:custGeom>
              <a:rect b="b" l="l" r="r" t="t"/>
              <a:pathLst>
                <a:path extrusionOk="0" h="124" w="207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22"/>
            <p:cNvSpPr/>
            <p:nvPr/>
          </p:nvSpPr>
          <p:spPr>
            <a:xfrm>
              <a:off x="5124700" y="27362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22"/>
            <p:cNvSpPr/>
            <p:nvPr/>
          </p:nvSpPr>
          <p:spPr>
            <a:xfrm>
              <a:off x="5191700" y="2661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22"/>
            <p:cNvSpPr/>
            <p:nvPr/>
          </p:nvSpPr>
          <p:spPr>
            <a:xfrm>
              <a:off x="5216125" y="264425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22"/>
            <p:cNvSpPr/>
            <p:nvPr/>
          </p:nvSpPr>
          <p:spPr>
            <a:xfrm>
              <a:off x="5207575" y="2706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22"/>
            <p:cNvSpPr/>
            <p:nvPr/>
          </p:nvSpPr>
          <p:spPr>
            <a:xfrm>
              <a:off x="5218300" y="26242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22"/>
            <p:cNvSpPr/>
            <p:nvPr/>
          </p:nvSpPr>
          <p:spPr>
            <a:xfrm>
              <a:off x="5217475" y="26717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22"/>
            <p:cNvSpPr/>
            <p:nvPr/>
          </p:nvSpPr>
          <p:spPr>
            <a:xfrm>
              <a:off x="5195500" y="2694475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22"/>
            <p:cNvSpPr/>
            <p:nvPr/>
          </p:nvSpPr>
          <p:spPr>
            <a:xfrm>
              <a:off x="5200250" y="2719975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22"/>
            <p:cNvSpPr/>
            <p:nvPr/>
          </p:nvSpPr>
          <p:spPr>
            <a:xfrm>
              <a:off x="5203650" y="27521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22"/>
            <p:cNvSpPr/>
            <p:nvPr/>
          </p:nvSpPr>
          <p:spPr>
            <a:xfrm>
              <a:off x="5213125" y="2594400"/>
              <a:ext cx="5600" cy="6650"/>
            </a:xfrm>
            <a:custGeom>
              <a:rect b="b" l="l" r="r" t="t"/>
              <a:pathLst>
                <a:path extrusionOk="0" h="266" w="224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22"/>
            <p:cNvSpPr/>
            <p:nvPr/>
          </p:nvSpPr>
          <p:spPr>
            <a:xfrm>
              <a:off x="5239325" y="25602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22"/>
            <p:cNvSpPr/>
            <p:nvPr/>
          </p:nvSpPr>
          <p:spPr>
            <a:xfrm>
              <a:off x="5220050" y="260842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22"/>
            <p:cNvSpPr/>
            <p:nvPr/>
          </p:nvSpPr>
          <p:spPr>
            <a:xfrm>
              <a:off x="5246225" y="25894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22"/>
            <p:cNvSpPr/>
            <p:nvPr/>
          </p:nvSpPr>
          <p:spPr>
            <a:xfrm>
              <a:off x="5232925" y="2620825"/>
              <a:ext cx="6425" cy="6325"/>
            </a:xfrm>
            <a:custGeom>
              <a:rect b="b" l="l" r="r" t="t"/>
              <a:pathLst>
                <a:path extrusionOk="0" h="253" w="257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22"/>
            <p:cNvSpPr/>
            <p:nvPr/>
          </p:nvSpPr>
          <p:spPr>
            <a:xfrm>
              <a:off x="5234575" y="25774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22"/>
            <p:cNvSpPr/>
            <p:nvPr/>
          </p:nvSpPr>
          <p:spPr>
            <a:xfrm>
              <a:off x="5224275" y="26567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22"/>
            <p:cNvSpPr/>
            <p:nvPr/>
          </p:nvSpPr>
          <p:spPr>
            <a:xfrm>
              <a:off x="5230350" y="2670275"/>
              <a:ext cx="6425" cy="6550"/>
            </a:xfrm>
            <a:custGeom>
              <a:rect b="b" l="l" r="r" t="t"/>
              <a:pathLst>
                <a:path extrusionOk="0" h="262" w="257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22"/>
            <p:cNvSpPr/>
            <p:nvPr/>
          </p:nvSpPr>
          <p:spPr>
            <a:xfrm>
              <a:off x="5227775" y="26841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22"/>
            <p:cNvSpPr/>
            <p:nvPr/>
          </p:nvSpPr>
          <p:spPr>
            <a:xfrm>
              <a:off x="5183550" y="26468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22"/>
            <p:cNvSpPr/>
            <p:nvPr/>
          </p:nvSpPr>
          <p:spPr>
            <a:xfrm>
              <a:off x="5145325" y="26857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22"/>
            <p:cNvSpPr/>
            <p:nvPr/>
          </p:nvSpPr>
          <p:spPr>
            <a:xfrm>
              <a:off x="5141400" y="2733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22"/>
            <p:cNvSpPr/>
            <p:nvPr/>
          </p:nvSpPr>
          <p:spPr>
            <a:xfrm>
              <a:off x="5140150" y="26551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22"/>
            <p:cNvSpPr/>
            <p:nvPr/>
          </p:nvSpPr>
          <p:spPr>
            <a:xfrm>
              <a:off x="5157775" y="273082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22"/>
            <p:cNvSpPr/>
            <p:nvPr/>
          </p:nvSpPr>
          <p:spPr>
            <a:xfrm>
              <a:off x="5146950" y="2668100"/>
              <a:ext cx="6125" cy="6850"/>
            </a:xfrm>
            <a:custGeom>
              <a:rect b="b" l="l" r="r" t="t"/>
              <a:pathLst>
                <a:path extrusionOk="0" h="274" w="245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22"/>
            <p:cNvSpPr/>
            <p:nvPr/>
          </p:nvSpPr>
          <p:spPr>
            <a:xfrm>
              <a:off x="5127275" y="26864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22"/>
            <p:cNvSpPr/>
            <p:nvPr/>
          </p:nvSpPr>
          <p:spPr>
            <a:xfrm>
              <a:off x="5134600" y="2672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22"/>
            <p:cNvSpPr/>
            <p:nvPr/>
          </p:nvSpPr>
          <p:spPr>
            <a:xfrm>
              <a:off x="5130275" y="271882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22"/>
            <p:cNvSpPr/>
            <p:nvPr/>
          </p:nvSpPr>
          <p:spPr>
            <a:xfrm>
              <a:off x="5173250" y="25559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22"/>
            <p:cNvSpPr/>
            <p:nvPr/>
          </p:nvSpPr>
          <p:spPr>
            <a:xfrm>
              <a:off x="5177875" y="25865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22"/>
            <p:cNvSpPr/>
            <p:nvPr/>
          </p:nvSpPr>
          <p:spPr>
            <a:xfrm>
              <a:off x="5179625" y="2568900"/>
              <a:ext cx="6525" cy="6375"/>
            </a:xfrm>
            <a:custGeom>
              <a:rect b="b" l="l" r="r" t="t"/>
              <a:pathLst>
                <a:path extrusionOk="0" h="255" w="261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22"/>
            <p:cNvSpPr/>
            <p:nvPr/>
          </p:nvSpPr>
          <p:spPr>
            <a:xfrm>
              <a:off x="5186550" y="26771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22"/>
            <p:cNvSpPr/>
            <p:nvPr/>
          </p:nvSpPr>
          <p:spPr>
            <a:xfrm>
              <a:off x="5250025" y="2572275"/>
              <a:ext cx="5700" cy="6925"/>
            </a:xfrm>
            <a:custGeom>
              <a:rect b="b" l="l" r="r" t="t"/>
              <a:pathLst>
                <a:path extrusionOk="0" h="277" w="228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22"/>
            <p:cNvSpPr/>
            <p:nvPr/>
          </p:nvSpPr>
          <p:spPr>
            <a:xfrm>
              <a:off x="5174075" y="2634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22"/>
            <p:cNvSpPr/>
            <p:nvPr/>
          </p:nvSpPr>
          <p:spPr>
            <a:xfrm>
              <a:off x="5162000" y="26658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22"/>
            <p:cNvSpPr/>
            <p:nvPr/>
          </p:nvSpPr>
          <p:spPr>
            <a:xfrm>
              <a:off x="5159025" y="27155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22"/>
            <p:cNvSpPr/>
            <p:nvPr/>
          </p:nvSpPr>
          <p:spPr>
            <a:xfrm>
              <a:off x="5165000" y="2695425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5" name="Google Shape;5305;p22"/>
          <p:cNvSpPr/>
          <p:nvPr/>
        </p:nvSpPr>
        <p:spPr>
          <a:xfrm flipH="1">
            <a:off x="6431825" y="4615050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6" name="Google Shape;5306;p22"/>
          <p:cNvSpPr/>
          <p:nvPr/>
        </p:nvSpPr>
        <p:spPr>
          <a:xfrm flipH="1">
            <a:off x="8253969" y="353387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7" name="Google Shape;5307;p22"/>
          <p:cNvSpPr/>
          <p:nvPr/>
        </p:nvSpPr>
        <p:spPr>
          <a:xfrm rot="10800000">
            <a:off x="6690125" y="3203971"/>
            <a:ext cx="2453875" cy="1939529"/>
          </a:xfrm>
          <a:custGeom>
            <a:rect b="b" l="l" r="r" t="t"/>
            <a:pathLst>
              <a:path extrusionOk="0" h="7456" w="8279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8" name="Google Shape;5308;p22"/>
          <p:cNvSpPr/>
          <p:nvPr/>
        </p:nvSpPr>
        <p:spPr>
          <a:xfrm flipH="1" rot="8405528">
            <a:off x="157178" y="1820773"/>
            <a:ext cx="513994" cy="42055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9" name="Google Shape;5309;p22"/>
          <p:cNvSpPr/>
          <p:nvPr/>
        </p:nvSpPr>
        <p:spPr>
          <a:xfrm flipH="1">
            <a:off x="-691437" y="4063624"/>
            <a:ext cx="1543786" cy="169387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2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482" name="Google Shape;482;p12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2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2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2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2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2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2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2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2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2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2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2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2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2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2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2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2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2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2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2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2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2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2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2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2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2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2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2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2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2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2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2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2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2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2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2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2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2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2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2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2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2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2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2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2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2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2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2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2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2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2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2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2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2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2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2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2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2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2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2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2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2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2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2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2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2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2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2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2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2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2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2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2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2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2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2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2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2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2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2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2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2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2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2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2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2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2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2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2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2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2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2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2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2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2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2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2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2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2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2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2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2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2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2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2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2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2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2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2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2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2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2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2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2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2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2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2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2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2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2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2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2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2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2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2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2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2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2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2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2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2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2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2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2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2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2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2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2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2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2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2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2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2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2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2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2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2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2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2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2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2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2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2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2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2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12"/>
          <p:cNvSpPr txBox="1"/>
          <p:nvPr>
            <p:ph type="title"/>
          </p:nvPr>
        </p:nvSpPr>
        <p:spPr>
          <a:xfrm>
            <a:off x="2178850" y="1627800"/>
            <a:ext cx="4786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6" name="Google Shape;946;p12"/>
          <p:cNvSpPr txBox="1"/>
          <p:nvPr>
            <p:ph idx="1" type="subTitle"/>
          </p:nvPr>
        </p:nvSpPr>
        <p:spPr>
          <a:xfrm>
            <a:off x="2659200" y="3295125"/>
            <a:ext cx="383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2"/>
          <p:cNvSpPr/>
          <p:nvPr/>
        </p:nvSpPr>
        <p:spPr>
          <a:xfrm>
            <a:off x="289957" y="626688"/>
            <a:ext cx="860087" cy="755652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2"/>
          <p:cNvSpPr/>
          <p:nvPr/>
        </p:nvSpPr>
        <p:spPr>
          <a:xfrm flipH="1">
            <a:off x="1663975" y="740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2"/>
          <p:cNvSpPr/>
          <p:nvPr/>
        </p:nvSpPr>
        <p:spPr>
          <a:xfrm flipH="1">
            <a:off x="8213794" y="36993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2"/>
          <p:cNvSpPr/>
          <p:nvPr/>
        </p:nvSpPr>
        <p:spPr>
          <a:xfrm>
            <a:off x="7108293" y="3419581"/>
            <a:ext cx="2035713" cy="1723929"/>
          </a:xfrm>
          <a:custGeom>
            <a:rect b="b" l="l" r="r" t="t"/>
            <a:pathLst>
              <a:path extrusionOk="0" h="3799" w="4486">
                <a:moveTo>
                  <a:pt x="4486" y="1"/>
                </a:moveTo>
                <a:lnTo>
                  <a:pt x="4486" y="2"/>
                </a:lnTo>
                <a:lnTo>
                  <a:pt x="4486" y="2"/>
                </a:lnTo>
                <a:cubicBezTo>
                  <a:pt x="4486" y="2"/>
                  <a:pt x="4486" y="1"/>
                  <a:pt x="4486" y="1"/>
                </a:cubicBezTo>
                <a:close/>
                <a:moveTo>
                  <a:pt x="4486" y="2"/>
                </a:moveTo>
                <a:cubicBezTo>
                  <a:pt x="4485" y="68"/>
                  <a:pt x="4415" y="191"/>
                  <a:pt x="4383" y="257"/>
                </a:cubicBezTo>
                <a:cubicBezTo>
                  <a:pt x="4127" y="826"/>
                  <a:pt x="3851" y="1753"/>
                  <a:pt x="3113" y="1873"/>
                </a:cubicBezTo>
                <a:cubicBezTo>
                  <a:pt x="3078" y="1877"/>
                  <a:pt x="3043" y="1879"/>
                  <a:pt x="3007" y="1879"/>
                </a:cubicBezTo>
                <a:cubicBezTo>
                  <a:pt x="2763" y="1879"/>
                  <a:pt x="2513" y="1783"/>
                  <a:pt x="2305" y="1650"/>
                </a:cubicBezTo>
                <a:cubicBezTo>
                  <a:pt x="1839" y="1357"/>
                  <a:pt x="1447" y="978"/>
                  <a:pt x="932" y="755"/>
                </a:cubicBezTo>
                <a:cubicBezTo>
                  <a:pt x="825" y="714"/>
                  <a:pt x="727" y="695"/>
                  <a:pt x="640" y="695"/>
                </a:cubicBezTo>
                <a:cubicBezTo>
                  <a:pt x="191" y="695"/>
                  <a:pt x="0" y="1193"/>
                  <a:pt x="86" y="1683"/>
                </a:cubicBezTo>
                <a:cubicBezTo>
                  <a:pt x="173" y="2198"/>
                  <a:pt x="449" y="2578"/>
                  <a:pt x="585" y="3056"/>
                </a:cubicBezTo>
                <a:cubicBezTo>
                  <a:pt x="655" y="3315"/>
                  <a:pt x="741" y="3795"/>
                  <a:pt x="399" y="3798"/>
                </a:cubicBezTo>
                <a:lnTo>
                  <a:pt x="399" y="3798"/>
                </a:lnTo>
                <a:lnTo>
                  <a:pt x="4469" y="3778"/>
                </a:lnTo>
                <a:lnTo>
                  <a:pt x="4486" y="2"/>
                </a:lnTo>
                <a:close/>
                <a:moveTo>
                  <a:pt x="399" y="3798"/>
                </a:moveTo>
                <a:lnTo>
                  <a:pt x="396" y="3798"/>
                </a:lnTo>
                <a:cubicBezTo>
                  <a:pt x="397" y="3798"/>
                  <a:pt x="398" y="3798"/>
                  <a:pt x="399" y="37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1_1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"/>
          <p:cNvSpPr txBox="1"/>
          <p:nvPr>
            <p:ph idx="1" type="body"/>
          </p:nvPr>
        </p:nvSpPr>
        <p:spPr>
          <a:xfrm flipH="1">
            <a:off x="2945700" y="2391325"/>
            <a:ext cx="3252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3" name="Google Shape;953;p13"/>
          <p:cNvSpPr txBox="1"/>
          <p:nvPr>
            <p:ph type="title"/>
          </p:nvPr>
        </p:nvSpPr>
        <p:spPr>
          <a:xfrm flipH="1">
            <a:off x="2310450" y="1092938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4" name="Google Shape;954;p13"/>
          <p:cNvSpPr/>
          <p:nvPr/>
        </p:nvSpPr>
        <p:spPr>
          <a:xfrm flipH="1">
            <a:off x="-160325" y="365285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"/>
          <p:cNvSpPr/>
          <p:nvPr/>
        </p:nvSpPr>
        <p:spPr>
          <a:xfrm flipH="1" rot="5400000">
            <a:off x="239289" y="3632404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3"/>
          <p:cNvSpPr/>
          <p:nvPr/>
        </p:nvSpPr>
        <p:spPr>
          <a:xfrm flipH="1" rot="5400000">
            <a:off x="8334414" y="401941"/>
            <a:ext cx="496898" cy="406573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"/>
          <p:cNvSpPr/>
          <p:nvPr/>
        </p:nvSpPr>
        <p:spPr>
          <a:xfrm flipH="1" rot="-3532039">
            <a:off x="7958559" y="301764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"/>
          <p:cNvSpPr txBox="1"/>
          <p:nvPr>
            <p:ph idx="1" type="subTitle"/>
          </p:nvPr>
        </p:nvSpPr>
        <p:spPr>
          <a:xfrm>
            <a:off x="7206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0" name="Google Shape;960;p14"/>
          <p:cNvSpPr txBox="1"/>
          <p:nvPr>
            <p:ph idx="2" type="subTitle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1" name="Google Shape;961;p14"/>
          <p:cNvSpPr txBox="1"/>
          <p:nvPr>
            <p:ph type="title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62" name="Google Shape;962;p14"/>
          <p:cNvSpPr txBox="1"/>
          <p:nvPr>
            <p:ph idx="3"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3" name="Google Shape;963;p14"/>
          <p:cNvSpPr txBox="1"/>
          <p:nvPr>
            <p:ph idx="4" type="subTitle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4" name="Google Shape;964;p14"/>
          <p:cNvSpPr txBox="1"/>
          <p:nvPr>
            <p:ph idx="5" type="subTitle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5" name="Google Shape;965;p14"/>
          <p:cNvSpPr txBox="1"/>
          <p:nvPr>
            <p:ph idx="6" type="title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66" name="Google Shape;966;p14"/>
          <p:cNvSpPr txBox="1"/>
          <p:nvPr>
            <p:ph idx="7" type="subTitle"/>
          </p:nvPr>
        </p:nvSpPr>
        <p:spPr>
          <a:xfrm>
            <a:off x="6500050" y="2767800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7" name="Google Shape;967;p14"/>
          <p:cNvSpPr txBox="1"/>
          <p:nvPr>
            <p:ph idx="8" type="subTitle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8" name="Google Shape;968;p14"/>
          <p:cNvSpPr txBox="1"/>
          <p:nvPr>
            <p:ph idx="9" type="title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969" name="Google Shape;969;p14"/>
          <p:cNvGrpSpPr/>
          <p:nvPr/>
        </p:nvGrpSpPr>
        <p:grpSpPr>
          <a:xfrm>
            <a:off x="7801348" y="-105851"/>
            <a:ext cx="2192535" cy="1200546"/>
            <a:chOff x="4465450" y="2268625"/>
            <a:chExt cx="520125" cy="284800"/>
          </a:xfrm>
        </p:grpSpPr>
        <p:sp>
          <p:nvSpPr>
            <p:cNvPr id="970" name="Google Shape;970;p14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4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4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4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4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4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4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8" name="Google Shape;1458;p14"/>
          <p:cNvSpPr/>
          <p:nvPr/>
        </p:nvSpPr>
        <p:spPr>
          <a:xfrm>
            <a:off x="0" y="4059800"/>
            <a:ext cx="9326881" cy="1886655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"/>
          <p:cNvSpPr/>
          <p:nvPr/>
        </p:nvSpPr>
        <p:spPr>
          <a:xfrm>
            <a:off x="-283175" y="-97650"/>
            <a:ext cx="4689787" cy="5352837"/>
          </a:xfrm>
          <a:custGeom>
            <a:rect b="b" l="l" r="r" t="t"/>
            <a:pathLst>
              <a:path extrusionOk="0" h="17234" w="15099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5"/>
          <p:cNvSpPr txBox="1"/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2" name="Google Shape;1462;p15"/>
          <p:cNvSpPr txBox="1"/>
          <p:nvPr>
            <p:ph idx="1" type="body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/>
        </p:txBody>
      </p:sp>
      <p:sp>
        <p:nvSpPr>
          <p:cNvPr id="1463" name="Google Shape;1463;p15"/>
          <p:cNvSpPr txBox="1"/>
          <p:nvPr>
            <p:ph idx="2" type="subTitle"/>
          </p:nvPr>
        </p:nvSpPr>
        <p:spPr>
          <a:xfrm>
            <a:off x="4977825" y="1097225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4" name="Google Shape;1464;p15"/>
          <p:cNvSpPr txBox="1"/>
          <p:nvPr>
            <p:ph idx="3" type="body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/>
        </p:txBody>
      </p:sp>
      <p:sp>
        <p:nvSpPr>
          <p:cNvPr id="1465" name="Google Shape;1465;p15"/>
          <p:cNvSpPr txBox="1"/>
          <p:nvPr>
            <p:ph idx="4" type="subTitle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66" name="Google Shape;1466;p15"/>
          <p:cNvGrpSpPr/>
          <p:nvPr/>
        </p:nvGrpSpPr>
        <p:grpSpPr>
          <a:xfrm rot="-5400000">
            <a:off x="8320809" y="-169619"/>
            <a:ext cx="1685528" cy="1419220"/>
            <a:chOff x="3986575" y="2932600"/>
            <a:chExt cx="399850" cy="336675"/>
          </a:xfrm>
        </p:grpSpPr>
        <p:sp>
          <p:nvSpPr>
            <p:cNvPr id="1467" name="Google Shape;1467;p15"/>
            <p:cNvSpPr/>
            <p:nvPr/>
          </p:nvSpPr>
          <p:spPr>
            <a:xfrm>
              <a:off x="4179425" y="29956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4172525" y="295912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4176025" y="30097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4181175" y="29805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4169125" y="297022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4166950" y="29970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4162625" y="295130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4194475" y="29620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4169125" y="2983725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4157475" y="29631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4196125" y="3038550"/>
              <a:ext cx="5675" cy="5300"/>
            </a:xfrm>
            <a:custGeom>
              <a:rect b="b" l="l" r="r" t="t"/>
              <a:pathLst>
                <a:path extrusionOk="0" h="212" w="227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4187150" y="309157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4183225" y="2965025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4189725" y="30780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4184575" y="30313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4196125" y="3051800"/>
              <a:ext cx="5175" cy="5100"/>
            </a:xfrm>
            <a:custGeom>
              <a:rect b="b" l="l" r="r" t="t"/>
              <a:pathLst>
                <a:path extrusionOk="0" h="204" w="207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4194050" y="30651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4126125" y="30944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4133450" y="295520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4118400" y="29794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4122325" y="29484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4123550" y="29346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4128300" y="298610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4132625" y="297415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4114600" y="2992700"/>
              <a:ext cx="5575" cy="4925"/>
            </a:xfrm>
            <a:custGeom>
              <a:rect b="b" l="l" r="r" t="t"/>
              <a:pathLst>
                <a:path extrusionOk="0" h="197" w="223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4104700" y="29832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4111075" y="2941475"/>
              <a:ext cx="6125" cy="5375"/>
            </a:xfrm>
            <a:custGeom>
              <a:rect b="b" l="l" r="r" t="t"/>
              <a:pathLst>
                <a:path extrusionOk="0" h="215" w="245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4156225" y="29771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4146750" y="29535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4150675" y="30028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4148900" y="29414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4155400" y="29909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4143750" y="29673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4138600" y="2995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4142925" y="2984150"/>
              <a:ext cx="5600" cy="4900"/>
            </a:xfrm>
            <a:custGeom>
              <a:rect b="b" l="l" r="r" t="t"/>
              <a:pathLst>
                <a:path extrusionOk="0" h="196" w="224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4136025" y="29415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4176425" y="30849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4140775" y="30743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4145100" y="30476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4141175" y="30608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4189325" y="3019300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4149325" y="30166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4151500" y="3079725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4148500" y="31094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4154075" y="3067900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4150250" y="30957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4130050" y="30638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4155400" y="3054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4138200" y="30883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4131700" y="30515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4127875" y="30793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4136025" y="30226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4136025" y="31022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4137775" y="30098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4135625" y="30369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4149725" y="3031025"/>
              <a:ext cx="6125" cy="5250"/>
            </a:xfrm>
            <a:custGeom>
              <a:rect b="b" l="l" r="r" t="t"/>
              <a:pathLst>
                <a:path extrusionOk="0" h="210" w="245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4182000" y="30592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4176425" y="30993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4177250" y="30711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4103350" y="2995575"/>
              <a:ext cx="5700" cy="5150"/>
            </a:xfrm>
            <a:custGeom>
              <a:rect b="b" l="l" r="r" t="t"/>
              <a:pathLst>
                <a:path extrusionOk="0" h="206" w="228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4173450" y="30217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4183225" y="3045450"/>
              <a:ext cx="5200" cy="5300"/>
            </a:xfrm>
            <a:custGeom>
              <a:rect b="b" l="l" r="r" t="t"/>
              <a:pathLst>
                <a:path extrusionOk="0" h="212" w="208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4193550" y="297547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4189325" y="30034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4191475" y="2989550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4160550" y="302347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4162625" y="3090875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4162625" y="31052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4162625" y="300990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4159225" y="30420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4165700" y="3063875"/>
              <a:ext cx="6025" cy="5075"/>
            </a:xfrm>
            <a:custGeom>
              <a:rect b="b" l="l" r="r" t="t"/>
              <a:pathLst>
                <a:path extrusionOk="0" h="203" w="241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4169950" y="3052075"/>
              <a:ext cx="5575" cy="5225"/>
            </a:xfrm>
            <a:custGeom>
              <a:rect b="b" l="l" r="r" t="t"/>
              <a:pathLst>
                <a:path extrusionOk="0" h="209" w="223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4164775" y="3078000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4170350" y="3035650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4184975" y="2952725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4086650" y="30275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4082325" y="2981975"/>
              <a:ext cx="5600" cy="4925"/>
            </a:xfrm>
            <a:custGeom>
              <a:rect b="b" l="l" r="r" t="t"/>
              <a:pathLst>
                <a:path extrusionOk="0" h="197" w="224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4082750" y="30404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4088825" y="30141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4086650" y="29377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4077175" y="29935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4082325" y="2966000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4084500" y="295172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4074175" y="29428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4080150" y="3053975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4069450" y="30617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069025" y="30472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069850" y="3126200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070375" y="30334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4073775" y="30986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4075525" y="30849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4079325" y="3072875"/>
              <a:ext cx="5200" cy="4975"/>
            </a:xfrm>
            <a:custGeom>
              <a:rect b="b" l="l" r="r" t="t"/>
              <a:pathLst>
                <a:path extrusionOk="0" h="199" w="208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4071600" y="31102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4052325" y="30046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4038100" y="30099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4030800" y="297197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4034300" y="3023200"/>
              <a:ext cx="6000" cy="5100"/>
            </a:xfrm>
            <a:custGeom>
              <a:rect b="b" l="l" r="r" t="t"/>
              <a:pathLst>
                <a:path extrusionOk="0" h="204" w="24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4042425" y="2979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4031725" y="29578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4101300" y="3011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4024800" y="3014000"/>
              <a:ext cx="5200" cy="4900"/>
            </a:xfrm>
            <a:custGeom>
              <a:rect b="b" l="l" r="r" t="t"/>
              <a:pathLst>
                <a:path extrusionOk="0" h="196" w="208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4028625" y="29995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4028625" y="298492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4066450" y="29841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4048425" y="29532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4072425" y="2957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4062125" y="2945900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4069025" y="2971925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4060050" y="29592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4075925" y="30077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4053150" y="29856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4055725" y="29720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4043675" y="2965075"/>
              <a:ext cx="5600" cy="5425"/>
            </a:xfrm>
            <a:custGeom>
              <a:rect b="b" l="l" r="r" t="t"/>
              <a:pathLst>
                <a:path extrusionOk="0" h="217" w="224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4029150" y="30807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4031200" y="3050500"/>
              <a:ext cx="5700" cy="5400"/>
            </a:xfrm>
            <a:custGeom>
              <a:rect b="b" l="l" r="r" t="t"/>
              <a:pathLst>
                <a:path extrusionOk="0" h="216" w="228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4035950" y="311297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4029150" y="3064750"/>
              <a:ext cx="5575" cy="5025"/>
            </a:xfrm>
            <a:custGeom>
              <a:rect b="b" l="l" r="r" t="t"/>
              <a:pathLst>
                <a:path extrusionOk="0" h="201" w="223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4033375" y="30365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4043250" y="305795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4041500" y="3072000"/>
              <a:ext cx="5700" cy="5350"/>
            </a:xfrm>
            <a:custGeom>
              <a:rect b="b" l="l" r="r" t="t"/>
              <a:pathLst>
                <a:path extrusionOk="0" h="214" w="228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4039450" y="30883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4035950" y="30997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4089225" y="30009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4096150" y="29592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5"/>
            <p:cNvSpPr/>
            <p:nvPr/>
          </p:nvSpPr>
          <p:spPr>
            <a:xfrm>
              <a:off x="4094800" y="2973200"/>
              <a:ext cx="5175" cy="5400"/>
            </a:xfrm>
            <a:custGeom>
              <a:rect b="b" l="l" r="r" t="t"/>
              <a:pathLst>
                <a:path extrusionOk="0" h="216" w="207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5"/>
            <p:cNvSpPr/>
            <p:nvPr/>
          </p:nvSpPr>
          <p:spPr>
            <a:xfrm>
              <a:off x="4097775" y="2943325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5"/>
            <p:cNvSpPr/>
            <p:nvPr/>
          </p:nvSpPr>
          <p:spPr>
            <a:xfrm>
              <a:off x="4075000" y="302145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5"/>
            <p:cNvSpPr/>
            <p:nvPr/>
          </p:nvSpPr>
          <p:spPr>
            <a:xfrm>
              <a:off x="4092625" y="29896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5"/>
            <p:cNvSpPr/>
            <p:nvPr/>
          </p:nvSpPr>
          <p:spPr>
            <a:xfrm>
              <a:off x="4015750" y="3070700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5"/>
            <p:cNvSpPr/>
            <p:nvPr/>
          </p:nvSpPr>
          <p:spPr>
            <a:xfrm>
              <a:off x="4019250" y="30567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5"/>
            <p:cNvSpPr/>
            <p:nvPr/>
          </p:nvSpPr>
          <p:spPr>
            <a:xfrm>
              <a:off x="4046675" y="3030375"/>
              <a:ext cx="5675" cy="5075"/>
            </a:xfrm>
            <a:custGeom>
              <a:rect b="b" l="l" r="r" t="t"/>
              <a:pathLst>
                <a:path extrusionOk="0" h="203" w="227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5"/>
            <p:cNvSpPr/>
            <p:nvPr/>
          </p:nvSpPr>
          <p:spPr>
            <a:xfrm>
              <a:off x="4024400" y="30923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5"/>
            <p:cNvSpPr/>
            <p:nvPr/>
          </p:nvSpPr>
          <p:spPr>
            <a:xfrm>
              <a:off x="4055325" y="306742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5"/>
            <p:cNvSpPr/>
            <p:nvPr/>
          </p:nvSpPr>
          <p:spPr>
            <a:xfrm>
              <a:off x="4056150" y="3132675"/>
              <a:ext cx="5175" cy="5400"/>
            </a:xfrm>
            <a:custGeom>
              <a:rect b="b" l="l" r="r" t="t"/>
              <a:pathLst>
                <a:path extrusionOk="0" h="216" w="207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5"/>
            <p:cNvSpPr/>
            <p:nvPr/>
          </p:nvSpPr>
          <p:spPr>
            <a:xfrm>
              <a:off x="4055725" y="30532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5"/>
            <p:cNvSpPr/>
            <p:nvPr/>
          </p:nvSpPr>
          <p:spPr>
            <a:xfrm>
              <a:off x="4057900" y="304027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5"/>
            <p:cNvSpPr/>
            <p:nvPr/>
          </p:nvSpPr>
          <p:spPr>
            <a:xfrm>
              <a:off x="4058300" y="311880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5"/>
            <p:cNvSpPr/>
            <p:nvPr/>
          </p:nvSpPr>
          <p:spPr>
            <a:xfrm>
              <a:off x="4065225" y="30781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5"/>
            <p:cNvSpPr/>
            <p:nvPr/>
          </p:nvSpPr>
          <p:spPr>
            <a:xfrm>
              <a:off x="4048425" y="301655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5"/>
            <p:cNvSpPr/>
            <p:nvPr/>
          </p:nvSpPr>
          <p:spPr>
            <a:xfrm>
              <a:off x="4061300" y="3091450"/>
              <a:ext cx="5600" cy="4900"/>
            </a:xfrm>
            <a:custGeom>
              <a:rect b="b" l="l" r="r" t="t"/>
              <a:pathLst>
                <a:path extrusionOk="0" h="196" w="224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5"/>
            <p:cNvSpPr/>
            <p:nvPr/>
          </p:nvSpPr>
          <p:spPr>
            <a:xfrm>
              <a:off x="4060475" y="31048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5"/>
            <p:cNvSpPr/>
            <p:nvPr/>
          </p:nvSpPr>
          <p:spPr>
            <a:xfrm>
              <a:off x="4048000" y="31098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5"/>
            <p:cNvSpPr/>
            <p:nvPr/>
          </p:nvSpPr>
          <p:spPr>
            <a:xfrm>
              <a:off x="4042850" y="299337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4044600" y="30420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5"/>
            <p:cNvSpPr/>
            <p:nvPr/>
          </p:nvSpPr>
          <p:spPr>
            <a:xfrm>
              <a:off x="4058725" y="30260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5"/>
            <p:cNvSpPr/>
            <p:nvPr/>
          </p:nvSpPr>
          <p:spPr>
            <a:xfrm>
              <a:off x="4050175" y="3094400"/>
              <a:ext cx="5575" cy="5150"/>
            </a:xfrm>
            <a:custGeom>
              <a:rect b="b" l="l" r="r" t="t"/>
              <a:pathLst>
                <a:path extrusionOk="0" h="206" w="223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5"/>
            <p:cNvSpPr/>
            <p:nvPr/>
          </p:nvSpPr>
          <p:spPr>
            <a:xfrm>
              <a:off x="4063475" y="299782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5"/>
            <p:cNvSpPr/>
            <p:nvPr/>
          </p:nvSpPr>
          <p:spPr>
            <a:xfrm>
              <a:off x="4051400" y="3082025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5"/>
            <p:cNvSpPr/>
            <p:nvPr/>
          </p:nvSpPr>
          <p:spPr>
            <a:xfrm>
              <a:off x="4062650" y="30146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5"/>
            <p:cNvSpPr/>
            <p:nvPr/>
          </p:nvSpPr>
          <p:spPr>
            <a:xfrm>
              <a:off x="4352075" y="30851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5"/>
            <p:cNvSpPr/>
            <p:nvPr/>
          </p:nvSpPr>
          <p:spPr>
            <a:xfrm>
              <a:off x="4231775" y="3048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5"/>
            <p:cNvSpPr/>
            <p:nvPr/>
          </p:nvSpPr>
          <p:spPr>
            <a:xfrm>
              <a:off x="4243025" y="3060375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5"/>
            <p:cNvSpPr/>
            <p:nvPr/>
          </p:nvSpPr>
          <p:spPr>
            <a:xfrm>
              <a:off x="4235700" y="30235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5"/>
            <p:cNvSpPr/>
            <p:nvPr/>
          </p:nvSpPr>
          <p:spPr>
            <a:xfrm>
              <a:off x="4240450" y="299277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5"/>
            <p:cNvSpPr/>
            <p:nvPr/>
          </p:nvSpPr>
          <p:spPr>
            <a:xfrm>
              <a:off x="4239500" y="3011550"/>
              <a:ext cx="5200" cy="5300"/>
            </a:xfrm>
            <a:custGeom>
              <a:rect b="b" l="l" r="r" t="t"/>
              <a:pathLst>
                <a:path extrusionOk="0" h="212" w="208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5"/>
            <p:cNvSpPr/>
            <p:nvPr/>
          </p:nvSpPr>
          <p:spPr>
            <a:xfrm>
              <a:off x="4229200" y="2986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5"/>
            <p:cNvSpPr/>
            <p:nvPr/>
          </p:nvSpPr>
          <p:spPr>
            <a:xfrm>
              <a:off x="4230550" y="29723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4229625" y="300032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5"/>
            <p:cNvSpPr/>
            <p:nvPr/>
          </p:nvSpPr>
          <p:spPr>
            <a:xfrm>
              <a:off x="4270025" y="30475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5"/>
            <p:cNvSpPr/>
            <p:nvPr/>
          </p:nvSpPr>
          <p:spPr>
            <a:xfrm>
              <a:off x="4244675" y="30474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5"/>
            <p:cNvSpPr/>
            <p:nvPr/>
          </p:nvSpPr>
          <p:spPr>
            <a:xfrm>
              <a:off x="4276000" y="3021050"/>
              <a:ext cx="5700" cy="5325"/>
            </a:xfrm>
            <a:custGeom>
              <a:rect b="b" l="l" r="r" t="t"/>
              <a:pathLst>
                <a:path extrusionOk="0" h="213" w="228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4264450" y="3001775"/>
              <a:ext cx="3850" cy="4250"/>
            </a:xfrm>
            <a:custGeom>
              <a:rect b="b" l="l" r="r" t="t"/>
              <a:pathLst>
                <a:path extrusionOk="0" h="170" w="154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5"/>
            <p:cNvSpPr/>
            <p:nvPr/>
          </p:nvSpPr>
          <p:spPr>
            <a:xfrm>
              <a:off x="4273950" y="3034675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5"/>
            <p:cNvSpPr/>
            <p:nvPr/>
          </p:nvSpPr>
          <p:spPr>
            <a:xfrm>
              <a:off x="4253725" y="2991450"/>
              <a:ext cx="5200" cy="4825"/>
            </a:xfrm>
            <a:custGeom>
              <a:rect b="b" l="l" r="r" t="t"/>
              <a:pathLst>
                <a:path extrusionOk="0" h="193" w="208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5"/>
            <p:cNvSpPr/>
            <p:nvPr/>
          </p:nvSpPr>
          <p:spPr>
            <a:xfrm>
              <a:off x="4225400" y="3017025"/>
              <a:ext cx="5175" cy="5375"/>
            </a:xfrm>
            <a:custGeom>
              <a:rect b="b" l="l" r="r" t="t"/>
              <a:pathLst>
                <a:path extrusionOk="0" h="215" w="207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4245600" y="303317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4250750" y="30050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4249825" y="30215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4233950" y="30373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4226625" y="3095675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4228800" y="3079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4230125" y="306515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4223225" y="310675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4237350" y="3101600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4243025" y="31400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4238675" y="3089150"/>
              <a:ext cx="5200" cy="5400"/>
            </a:xfrm>
            <a:custGeom>
              <a:rect b="b" l="l" r="r" t="t"/>
              <a:pathLst>
                <a:path extrusionOk="0" h="216" w="208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4235275" y="311680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4222825" y="3119775"/>
              <a:ext cx="5575" cy="5425"/>
            </a:xfrm>
            <a:custGeom>
              <a:rect b="b" l="l" r="r" t="t"/>
              <a:pathLst>
                <a:path extrusionOk="0" h="217" w="223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4216325" y="30717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4218075" y="29792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4215900" y="29921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4218900" y="29650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4220650" y="3043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4221475" y="30301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4215500" y="3006400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4216325" y="30876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4218475" y="305760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4296625" y="305712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4363200" y="30919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4383400" y="3045575"/>
              <a:ext cx="3025" cy="5175"/>
            </a:xfrm>
            <a:custGeom>
              <a:rect b="b" l="l" r="r" t="t"/>
              <a:pathLst>
                <a:path extrusionOk="0" h="207" w="121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4122725" y="310850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4383000" y="2999200"/>
              <a:ext cx="850" cy="2075"/>
            </a:xfrm>
            <a:custGeom>
              <a:rect b="b" l="l" r="r" t="t"/>
              <a:pathLst>
                <a:path extrusionOk="0" h="83" w="34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4369275" y="30662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4376500" y="30106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4376500" y="3026600"/>
              <a:ext cx="5700" cy="5225"/>
            </a:xfrm>
            <a:custGeom>
              <a:rect b="b" l="l" r="r" t="t"/>
              <a:pathLst>
                <a:path extrusionOk="0" h="209" w="228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4370100" y="3052375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4371350" y="3038500"/>
              <a:ext cx="5675" cy="5350"/>
            </a:xfrm>
            <a:custGeom>
              <a:rect b="b" l="l" r="r" t="t"/>
              <a:pathLst>
                <a:path extrusionOk="0" h="214" w="227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4227550" y="31580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4385975" y="3192875"/>
              <a:ext cx="450" cy="1675"/>
            </a:xfrm>
            <a:custGeom>
              <a:rect b="b" l="l" r="r" t="t"/>
              <a:pathLst>
                <a:path extrusionOk="0" h="67" w="18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4115000" y="3227600"/>
              <a:ext cx="6000" cy="5325"/>
            </a:xfrm>
            <a:custGeom>
              <a:rect b="b" l="l" r="r" t="t"/>
              <a:pathLst>
                <a:path extrusionOk="0" h="213" w="24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4174675" y="3256875"/>
              <a:ext cx="4775" cy="2075"/>
            </a:xfrm>
            <a:custGeom>
              <a:rect b="b" l="l" r="r" t="t"/>
              <a:pathLst>
                <a:path extrusionOk="0" h="83" w="191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4006350" y="2982800"/>
              <a:ext cx="3450" cy="4775"/>
            </a:xfrm>
            <a:custGeom>
              <a:rect b="b" l="l" r="r" t="t"/>
              <a:pathLst>
                <a:path extrusionOk="0" h="191" w="138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4361550" y="3029600"/>
              <a:ext cx="4250" cy="4425"/>
            </a:xfrm>
            <a:custGeom>
              <a:rect b="b" l="l" r="r" t="t"/>
              <a:pathLst>
                <a:path extrusionOk="0" h="177" w="17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4230125" y="3221525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4021825" y="2963950"/>
              <a:ext cx="3425" cy="3425"/>
            </a:xfrm>
            <a:custGeom>
              <a:rect b="b" l="l" r="r" t="t"/>
              <a:pathLst>
                <a:path extrusionOk="0" h="137" w="137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4383000" y="3058875"/>
              <a:ext cx="3425" cy="5175"/>
            </a:xfrm>
            <a:custGeom>
              <a:rect b="b" l="l" r="r" t="t"/>
              <a:pathLst>
                <a:path extrusionOk="0" h="207" w="137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4308675" y="30485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4296200" y="30412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4257550" y="30406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4242500" y="3074750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4282900" y="30472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4291450" y="3069175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4256300" y="305442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4263125" y="301495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4262300" y="30286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4208175" y="3048875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4210350" y="303335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4206425" y="30639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4202600" y="30777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4209000" y="31274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4267450" y="3060900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4286300" y="3033400"/>
              <a:ext cx="5700" cy="5050"/>
            </a:xfrm>
            <a:custGeom>
              <a:rect b="b" l="l" r="r" t="t"/>
              <a:pathLst>
                <a:path extrusionOk="0" h="202" w="228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4211175" y="309970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4209925" y="31137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4364550" y="3078050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4204775" y="298095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4203425" y="299695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4206950" y="296915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4211575" y="3020875"/>
              <a:ext cx="5700" cy="5350"/>
            </a:xfrm>
            <a:custGeom>
              <a:rect b="b" l="l" r="r" t="t"/>
              <a:pathLst>
                <a:path extrusionOk="0" h="214" w="228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4243025" y="2979825"/>
              <a:ext cx="4650" cy="4750"/>
            </a:xfrm>
            <a:custGeom>
              <a:rect b="b" l="l" r="r" t="t"/>
              <a:pathLst>
                <a:path extrusionOk="0" h="190" w="186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4099125" y="30261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4201775" y="30107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4102125" y="3089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4199625" y="302740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4095625" y="3040175"/>
              <a:ext cx="5700" cy="5150"/>
            </a:xfrm>
            <a:custGeom>
              <a:rect b="b" l="l" r="r" t="t"/>
              <a:pathLst>
                <a:path extrusionOk="0" h="206" w="228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4346500" y="30493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4349900" y="30979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4349500" y="311242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4342575" y="306130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4356800" y="3059275"/>
              <a:ext cx="6000" cy="5300"/>
            </a:xfrm>
            <a:custGeom>
              <a:rect b="b" l="l" r="r" t="t"/>
              <a:pathLst>
                <a:path extrusionOk="0" h="212" w="24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4357625" y="3042750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4352475" y="307072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4023050" y="30261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4124475" y="30114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4119325" y="30578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5"/>
            <p:cNvSpPr/>
            <p:nvPr/>
          </p:nvSpPr>
          <p:spPr>
            <a:xfrm>
              <a:off x="4127050" y="2999850"/>
              <a:ext cx="5200" cy="5100"/>
            </a:xfrm>
            <a:custGeom>
              <a:rect b="b" l="l" r="r" t="t"/>
              <a:pathLst>
                <a:path extrusionOk="0" h="204" w="208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5"/>
            <p:cNvSpPr/>
            <p:nvPr/>
          </p:nvSpPr>
          <p:spPr>
            <a:xfrm>
              <a:off x="4340925" y="3075000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5"/>
            <p:cNvSpPr/>
            <p:nvPr/>
          </p:nvSpPr>
          <p:spPr>
            <a:xfrm>
              <a:off x="4102950" y="30759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5"/>
            <p:cNvSpPr/>
            <p:nvPr/>
          </p:nvSpPr>
          <p:spPr>
            <a:xfrm>
              <a:off x="4123150" y="30274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5"/>
            <p:cNvSpPr/>
            <p:nvPr/>
          </p:nvSpPr>
          <p:spPr>
            <a:xfrm>
              <a:off x="4121900" y="30412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5"/>
            <p:cNvSpPr/>
            <p:nvPr/>
          </p:nvSpPr>
          <p:spPr>
            <a:xfrm>
              <a:off x="4115825" y="3082475"/>
              <a:ext cx="5600" cy="5125"/>
            </a:xfrm>
            <a:custGeom>
              <a:rect b="b" l="l" r="r" t="t"/>
              <a:pathLst>
                <a:path extrusionOk="0" h="205" w="224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5"/>
            <p:cNvSpPr/>
            <p:nvPr/>
          </p:nvSpPr>
          <p:spPr>
            <a:xfrm>
              <a:off x="4122725" y="296292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5"/>
            <p:cNvSpPr/>
            <p:nvPr/>
          </p:nvSpPr>
          <p:spPr>
            <a:xfrm>
              <a:off x="4116225" y="3069075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5"/>
            <p:cNvSpPr/>
            <p:nvPr/>
          </p:nvSpPr>
          <p:spPr>
            <a:xfrm>
              <a:off x="4108500" y="2968675"/>
              <a:ext cx="5700" cy="5300"/>
            </a:xfrm>
            <a:custGeom>
              <a:rect b="b" l="l" r="r" t="t"/>
              <a:pathLst>
                <a:path extrusionOk="0" h="212" w="228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5"/>
            <p:cNvSpPr/>
            <p:nvPr/>
          </p:nvSpPr>
          <p:spPr>
            <a:xfrm>
              <a:off x="4111600" y="3020050"/>
              <a:ext cx="5175" cy="5100"/>
            </a:xfrm>
            <a:custGeom>
              <a:rect b="b" l="l" r="r" t="t"/>
              <a:pathLst>
                <a:path extrusionOk="0" h="204" w="207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5"/>
            <p:cNvSpPr/>
            <p:nvPr/>
          </p:nvSpPr>
          <p:spPr>
            <a:xfrm>
              <a:off x="4113650" y="3006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5"/>
            <p:cNvSpPr/>
            <p:nvPr/>
          </p:nvSpPr>
          <p:spPr>
            <a:xfrm>
              <a:off x="4104275" y="30618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5"/>
            <p:cNvSpPr/>
            <p:nvPr/>
          </p:nvSpPr>
          <p:spPr>
            <a:xfrm>
              <a:off x="4113650" y="30957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5"/>
            <p:cNvSpPr/>
            <p:nvPr/>
          </p:nvSpPr>
          <p:spPr>
            <a:xfrm>
              <a:off x="4109425" y="305005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5"/>
            <p:cNvSpPr/>
            <p:nvPr/>
          </p:nvSpPr>
          <p:spPr>
            <a:xfrm>
              <a:off x="4109025" y="29544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5"/>
            <p:cNvSpPr/>
            <p:nvPr/>
          </p:nvSpPr>
          <p:spPr>
            <a:xfrm>
              <a:off x="4109425" y="3033925"/>
              <a:ext cx="5200" cy="5350"/>
            </a:xfrm>
            <a:custGeom>
              <a:rect b="b" l="l" r="r" t="t"/>
              <a:pathLst>
                <a:path extrusionOk="0" h="214" w="208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5"/>
            <p:cNvSpPr/>
            <p:nvPr/>
          </p:nvSpPr>
          <p:spPr>
            <a:xfrm>
              <a:off x="4317225" y="307097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5"/>
            <p:cNvSpPr/>
            <p:nvPr/>
          </p:nvSpPr>
          <p:spPr>
            <a:xfrm>
              <a:off x="4277350" y="307327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5"/>
            <p:cNvSpPr/>
            <p:nvPr/>
          </p:nvSpPr>
          <p:spPr>
            <a:xfrm>
              <a:off x="4276925" y="308990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5"/>
            <p:cNvSpPr/>
            <p:nvPr/>
          </p:nvSpPr>
          <p:spPr>
            <a:xfrm>
              <a:off x="4272600" y="31014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5"/>
            <p:cNvSpPr/>
            <p:nvPr/>
          </p:nvSpPr>
          <p:spPr>
            <a:xfrm>
              <a:off x="4280325" y="305927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5"/>
            <p:cNvSpPr/>
            <p:nvPr/>
          </p:nvSpPr>
          <p:spPr>
            <a:xfrm>
              <a:off x="4288875" y="3096975"/>
              <a:ext cx="5700" cy="4950"/>
            </a:xfrm>
            <a:custGeom>
              <a:rect b="b" l="l" r="r" t="t"/>
              <a:pathLst>
                <a:path extrusionOk="0" h="198" w="228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5"/>
            <p:cNvSpPr/>
            <p:nvPr/>
          </p:nvSpPr>
          <p:spPr>
            <a:xfrm>
              <a:off x="4290225" y="3083200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5"/>
            <p:cNvSpPr/>
            <p:nvPr/>
          </p:nvSpPr>
          <p:spPr>
            <a:xfrm>
              <a:off x="4271775" y="31158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5"/>
            <p:cNvSpPr/>
            <p:nvPr/>
          </p:nvSpPr>
          <p:spPr>
            <a:xfrm>
              <a:off x="4284650" y="3108750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5"/>
            <p:cNvSpPr/>
            <p:nvPr/>
          </p:nvSpPr>
          <p:spPr>
            <a:xfrm>
              <a:off x="4283325" y="3122725"/>
              <a:ext cx="5175" cy="4950"/>
            </a:xfrm>
            <a:custGeom>
              <a:rect b="b" l="l" r="r" t="t"/>
              <a:pathLst>
                <a:path extrusionOk="0" h="198" w="207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5"/>
            <p:cNvSpPr/>
            <p:nvPr/>
          </p:nvSpPr>
          <p:spPr>
            <a:xfrm>
              <a:off x="4338775" y="3086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5"/>
            <p:cNvSpPr/>
            <p:nvPr/>
          </p:nvSpPr>
          <p:spPr>
            <a:xfrm>
              <a:off x="4252400" y="3085300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5"/>
            <p:cNvSpPr/>
            <p:nvPr/>
          </p:nvSpPr>
          <p:spPr>
            <a:xfrm>
              <a:off x="4258475" y="31172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5"/>
            <p:cNvSpPr/>
            <p:nvPr/>
          </p:nvSpPr>
          <p:spPr>
            <a:xfrm>
              <a:off x="4294025" y="3129175"/>
              <a:ext cx="6125" cy="5375"/>
            </a:xfrm>
            <a:custGeom>
              <a:rect b="b" l="l" r="r" t="t"/>
              <a:pathLst>
                <a:path extrusionOk="0" h="215" w="245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5"/>
            <p:cNvSpPr/>
            <p:nvPr/>
          </p:nvSpPr>
          <p:spPr>
            <a:xfrm>
              <a:off x="4248575" y="3098350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5"/>
            <p:cNvSpPr/>
            <p:nvPr/>
          </p:nvSpPr>
          <p:spPr>
            <a:xfrm>
              <a:off x="4269600" y="312870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5"/>
            <p:cNvSpPr/>
            <p:nvPr/>
          </p:nvSpPr>
          <p:spPr>
            <a:xfrm>
              <a:off x="4266625" y="30799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5"/>
            <p:cNvSpPr/>
            <p:nvPr/>
          </p:nvSpPr>
          <p:spPr>
            <a:xfrm>
              <a:off x="4262300" y="3091800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5"/>
            <p:cNvSpPr/>
            <p:nvPr/>
          </p:nvSpPr>
          <p:spPr>
            <a:xfrm>
              <a:off x="4261050" y="310562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5"/>
            <p:cNvSpPr/>
            <p:nvPr/>
          </p:nvSpPr>
          <p:spPr>
            <a:xfrm>
              <a:off x="4256725" y="3068625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5"/>
            <p:cNvSpPr/>
            <p:nvPr/>
          </p:nvSpPr>
          <p:spPr>
            <a:xfrm>
              <a:off x="4328475" y="3067850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5"/>
            <p:cNvSpPr/>
            <p:nvPr/>
          </p:nvSpPr>
          <p:spPr>
            <a:xfrm>
              <a:off x="4325475" y="30953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5"/>
            <p:cNvSpPr/>
            <p:nvPr/>
          </p:nvSpPr>
          <p:spPr>
            <a:xfrm>
              <a:off x="4327525" y="308142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5"/>
            <p:cNvSpPr/>
            <p:nvPr/>
          </p:nvSpPr>
          <p:spPr>
            <a:xfrm>
              <a:off x="4323300" y="31094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5"/>
            <p:cNvSpPr/>
            <p:nvPr/>
          </p:nvSpPr>
          <p:spPr>
            <a:xfrm>
              <a:off x="4335775" y="311680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5"/>
            <p:cNvSpPr/>
            <p:nvPr/>
          </p:nvSpPr>
          <p:spPr>
            <a:xfrm>
              <a:off x="4296625" y="3115875"/>
              <a:ext cx="5675" cy="5275"/>
            </a:xfrm>
            <a:custGeom>
              <a:rect b="b" l="l" r="r" t="t"/>
              <a:pathLst>
                <a:path extrusionOk="0" h="211" w="227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5"/>
            <p:cNvSpPr/>
            <p:nvPr/>
          </p:nvSpPr>
          <p:spPr>
            <a:xfrm>
              <a:off x="4337025" y="31026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5"/>
            <p:cNvSpPr/>
            <p:nvPr/>
          </p:nvSpPr>
          <p:spPr>
            <a:xfrm>
              <a:off x="4318575" y="30587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5"/>
            <p:cNvSpPr/>
            <p:nvPr/>
          </p:nvSpPr>
          <p:spPr>
            <a:xfrm>
              <a:off x="4332275" y="30545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5"/>
            <p:cNvSpPr/>
            <p:nvPr/>
          </p:nvSpPr>
          <p:spPr>
            <a:xfrm>
              <a:off x="4303100" y="30763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5"/>
            <p:cNvSpPr/>
            <p:nvPr/>
          </p:nvSpPr>
          <p:spPr>
            <a:xfrm>
              <a:off x="4303100" y="3089375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5"/>
            <p:cNvSpPr/>
            <p:nvPr/>
          </p:nvSpPr>
          <p:spPr>
            <a:xfrm>
              <a:off x="4306500" y="30648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5"/>
            <p:cNvSpPr/>
            <p:nvPr/>
          </p:nvSpPr>
          <p:spPr>
            <a:xfrm>
              <a:off x="4247650" y="311190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5"/>
            <p:cNvSpPr/>
            <p:nvPr/>
          </p:nvSpPr>
          <p:spPr>
            <a:xfrm>
              <a:off x="4300950" y="31029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5"/>
            <p:cNvSpPr/>
            <p:nvPr/>
          </p:nvSpPr>
          <p:spPr>
            <a:xfrm>
              <a:off x="4310025" y="31155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5"/>
            <p:cNvSpPr/>
            <p:nvPr/>
          </p:nvSpPr>
          <p:spPr>
            <a:xfrm>
              <a:off x="4315175" y="30863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5"/>
            <p:cNvSpPr/>
            <p:nvPr/>
          </p:nvSpPr>
          <p:spPr>
            <a:xfrm>
              <a:off x="4313425" y="31013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5"/>
            <p:cNvSpPr/>
            <p:nvPr/>
          </p:nvSpPr>
          <p:spPr>
            <a:xfrm>
              <a:off x="4291050" y="3237800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5"/>
            <p:cNvSpPr/>
            <p:nvPr/>
          </p:nvSpPr>
          <p:spPr>
            <a:xfrm>
              <a:off x="4144175" y="3202525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5"/>
            <p:cNvSpPr/>
            <p:nvPr/>
          </p:nvSpPr>
          <p:spPr>
            <a:xfrm>
              <a:off x="4133850" y="3190375"/>
              <a:ext cx="6125" cy="5250"/>
            </a:xfrm>
            <a:custGeom>
              <a:rect b="b" l="l" r="r" t="t"/>
              <a:pathLst>
                <a:path extrusionOk="0" h="210" w="245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5"/>
            <p:cNvSpPr/>
            <p:nvPr/>
          </p:nvSpPr>
          <p:spPr>
            <a:xfrm>
              <a:off x="4157975" y="31984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5"/>
            <p:cNvSpPr/>
            <p:nvPr/>
          </p:nvSpPr>
          <p:spPr>
            <a:xfrm>
              <a:off x="4105100" y="32186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5"/>
            <p:cNvSpPr/>
            <p:nvPr/>
          </p:nvSpPr>
          <p:spPr>
            <a:xfrm>
              <a:off x="4139425" y="3230725"/>
              <a:ext cx="5700" cy="5225"/>
            </a:xfrm>
            <a:custGeom>
              <a:rect b="b" l="l" r="r" t="t"/>
              <a:pathLst>
                <a:path extrusionOk="0" h="209" w="228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5"/>
            <p:cNvSpPr/>
            <p:nvPr/>
          </p:nvSpPr>
          <p:spPr>
            <a:xfrm>
              <a:off x="4156650" y="32124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5"/>
            <p:cNvSpPr/>
            <p:nvPr/>
          </p:nvSpPr>
          <p:spPr>
            <a:xfrm>
              <a:off x="4155825" y="32262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5"/>
            <p:cNvSpPr/>
            <p:nvPr/>
          </p:nvSpPr>
          <p:spPr>
            <a:xfrm>
              <a:off x="4020900" y="3041575"/>
              <a:ext cx="5700" cy="5250"/>
            </a:xfrm>
            <a:custGeom>
              <a:rect b="b" l="l" r="r" t="t"/>
              <a:pathLst>
                <a:path extrusionOk="0" h="210" w="228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5"/>
            <p:cNvSpPr/>
            <p:nvPr/>
          </p:nvSpPr>
          <p:spPr>
            <a:xfrm>
              <a:off x="4147150" y="3188850"/>
              <a:ext cx="5700" cy="4975"/>
            </a:xfrm>
            <a:custGeom>
              <a:rect b="b" l="l" r="r" t="t"/>
              <a:pathLst>
                <a:path extrusionOk="0" h="199" w="228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5"/>
            <p:cNvSpPr/>
            <p:nvPr/>
          </p:nvSpPr>
          <p:spPr>
            <a:xfrm>
              <a:off x="4143350" y="321915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5"/>
            <p:cNvSpPr/>
            <p:nvPr/>
          </p:nvSpPr>
          <p:spPr>
            <a:xfrm>
              <a:off x="4111600" y="317680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5"/>
            <p:cNvSpPr/>
            <p:nvPr/>
          </p:nvSpPr>
          <p:spPr>
            <a:xfrm>
              <a:off x="4109425" y="3189625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5"/>
            <p:cNvSpPr/>
            <p:nvPr/>
          </p:nvSpPr>
          <p:spPr>
            <a:xfrm>
              <a:off x="4109425" y="32040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5"/>
            <p:cNvSpPr/>
            <p:nvPr/>
          </p:nvSpPr>
          <p:spPr>
            <a:xfrm>
              <a:off x="4118825" y="3214550"/>
              <a:ext cx="5675" cy="5350"/>
            </a:xfrm>
            <a:custGeom>
              <a:rect b="b" l="l" r="r" t="t"/>
              <a:pathLst>
                <a:path extrusionOk="0" h="214" w="227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5"/>
            <p:cNvSpPr/>
            <p:nvPr/>
          </p:nvSpPr>
          <p:spPr>
            <a:xfrm>
              <a:off x="4129125" y="3221100"/>
              <a:ext cx="5700" cy="5450"/>
            </a:xfrm>
            <a:custGeom>
              <a:rect b="b" l="l" r="r" t="t"/>
              <a:pathLst>
                <a:path extrusionOk="0" h="218" w="228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5"/>
            <p:cNvSpPr/>
            <p:nvPr/>
          </p:nvSpPr>
          <p:spPr>
            <a:xfrm>
              <a:off x="4133050" y="32091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5"/>
            <p:cNvSpPr/>
            <p:nvPr/>
          </p:nvSpPr>
          <p:spPr>
            <a:xfrm>
              <a:off x="4127475" y="3234875"/>
              <a:ext cx="5600" cy="5225"/>
            </a:xfrm>
            <a:custGeom>
              <a:rect b="b" l="l" r="r" t="t"/>
              <a:pathLst>
                <a:path extrusionOk="0" h="209" w="224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5"/>
            <p:cNvSpPr/>
            <p:nvPr/>
          </p:nvSpPr>
          <p:spPr>
            <a:xfrm>
              <a:off x="4123550" y="319810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5"/>
            <p:cNvSpPr/>
            <p:nvPr/>
          </p:nvSpPr>
          <p:spPr>
            <a:xfrm>
              <a:off x="4136450" y="31768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5"/>
            <p:cNvSpPr/>
            <p:nvPr/>
          </p:nvSpPr>
          <p:spPr>
            <a:xfrm>
              <a:off x="4190150" y="32547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5"/>
            <p:cNvSpPr/>
            <p:nvPr/>
          </p:nvSpPr>
          <p:spPr>
            <a:xfrm>
              <a:off x="4192300" y="322457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5"/>
            <p:cNvSpPr/>
            <p:nvPr/>
          </p:nvSpPr>
          <p:spPr>
            <a:xfrm>
              <a:off x="4184150" y="320045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5"/>
            <p:cNvSpPr/>
            <p:nvPr/>
          </p:nvSpPr>
          <p:spPr>
            <a:xfrm>
              <a:off x="4185400" y="3187950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5"/>
            <p:cNvSpPr/>
            <p:nvPr/>
          </p:nvSpPr>
          <p:spPr>
            <a:xfrm>
              <a:off x="4190150" y="32388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5"/>
            <p:cNvSpPr/>
            <p:nvPr/>
          </p:nvSpPr>
          <p:spPr>
            <a:xfrm>
              <a:off x="4163125" y="318637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5"/>
            <p:cNvSpPr/>
            <p:nvPr/>
          </p:nvSpPr>
          <p:spPr>
            <a:xfrm>
              <a:off x="4202200" y="32460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5"/>
            <p:cNvSpPr/>
            <p:nvPr/>
          </p:nvSpPr>
          <p:spPr>
            <a:xfrm>
              <a:off x="4195300" y="3197100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5"/>
            <p:cNvSpPr/>
            <p:nvPr/>
          </p:nvSpPr>
          <p:spPr>
            <a:xfrm>
              <a:off x="4194475" y="32107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5"/>
            <p:cNvSpPr/>
            <p:nvPr/>
          </p:nvSpPr>
          <p:spPr>
            <a:xfrm>
              <a:off x="4199200" y="3184050"/>
              <a:ext cx="5200" cy="5025"/>
            </a:xfrm>
            <a:custGeom>
              <a:rect b="b" l="l" r="r" t="t"/>
              <a:pathLst>
                <a:path extrusionOk="0" h="201" w="208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5"/>
            <p:cNvSpPr/>
            <p:nvPr/>
          </p:nvSpPr>
          <p:spPr>
            <a:xfrm>
              <a:off x="4169525" y="3218875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5"/>
            <p:cNvSpPr/>
            <p:nvPr/>
          </p:nvSpPr>
          <p:spPr>
            <a:xfrm>
              <a:off x="4169950" y="320565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5"/>
            <p:cNvSpPr/>
            <p:nvPr/>
          </p:nvSpPr>
          <p:spPr>
            <a:xfrm>
              <a:off x="4167350" y="32322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5"/>
            <p:cNvSpPr/>
            <p:nvPr/>
          </p:nvSpPr>
          <p:spPr>
            <a:xfrm>
              <a:off x="4163550" y="32451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5"/>
            <p:cNvSpPr/>
            <p:nvPr/>
          </p:nvSpPr>
          <p:spPr>
            <a:xfrm>
              <a:off x="4176425" y="32447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5"/>
            <p:cNvSpPr/>
            <p:nvPr/>
          </p:nvSpPr>
          <p:spPr>
            <a:xfrm>
              <a:off x="4179825" y="3230950"/>
              <a:ext cx="5600" cy="5025"/>
            </a:xfrm>
            <a:custGeom>
              <a:rect b="b" l="l" r="r" t="t"/>
              <a:pathLst>
                <a:path extrusionOk="0" h="201" w="224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5"/>
            <p:cNvSpPr/>
            <p:nvPr/>
          </p:nvSpPr>
          <p:spPr>
            <a:xfrm>
              <a:off x="4182000" y="32156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5"/>
            <p:cNvSpPr/>
            <p:nvPr/>
          </p:nvSpPr>
          <p:spPr>
            <a:xfrm>
              <a:off x="4173450" y="3194425"/>
              <a:ext cx="5175" cy="5025"/>
            </a:xfrm>
            <a:custGeom>
              <a:rect b="b" l="l" r="r" t="t"/>
              <a:pathLst>
                <a:path extrusionOk="0" h="201" w="207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5"/>
            <p:cNvSpPr/>
            <p:nvPr/>
          </p:nvSpPr>
          <p:spPr>
            <a:xfrm>
              <a:off x="4087475" y="31730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5"/>
            <p:cNvSpPr/>
            <p:nvPr/>
          </p:nvSpPr>
          <p:spPr>
            <a:xfrm>
              <a:off x="4359375" y="3122875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5"/>
            <p:cNvSpPr/>
            <p:nvPr/>
          </p:nvSpPr>
          <p:spPr>
            <a:xfrm>
              <a:off x="4365375" y="31550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5"/>
            <p:cNvSpPr/>
            <p:nvPr/>
          </p:nvSpPr>
          <p:spPr>
            <a:xfrm>
              <a:off x="4369275" y="31295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5"/>
            <p:cNvSpPr/>
            <p:nvPr/>
          </p:nvSpPr>
          <p:spPr>
            <a:xfrm>
              <a:off x="4363600" y="3106350"/>
              <a:ext cx="6125" cy="5050"/>
            </a:xfrm>
            <a:custGeom>
              <a:rect b="b" l="l" r="r" t="t"/>
              <a:pathLst>
                <a:path extrusionOk="0" h="202" w="245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5"/>
            <p:cNvSpPr/>
            <p:nvPr/>
          </p:nvSpPr>
          <p:spPr>
            <a:xfrm>
              <a:off x="4367950" y="3143250"/>
              <a:ext cx="5175" cy="5425"/>
            </a:xfrm>
            <a:custGeom>
              <a:rect b="b" l="l" r="r" t="t"/>
              <a:pathLst>
                <a:path extrusionOk="0" h="217" w="207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5"/>
            <p:cNvSpPr/>
            <p:nvPr/>
          </p:nvSpPr>
          <p:spPr>
            <a:xfrm>
              <a:off x="4380825" y="307247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5"/>
            <p:cNvSpPr/>
            <p:nvPr/>
          </p:nvSpPr>
          <p:spPr>
            <a:xfrm>
              <a:off x="4373500" y="31176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5"/>
            <p:cNvSpPr/>
            <p:nvPr/>
          </p:nvSpPr>
          <p:spPr>
            <a:xfrm>
              <a:off x="4377000" y="308505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5"/>
            <p:cNvSpPr/>
            <p:nvPr/>
          </p:nvSpPr>
          <p:spPr>
            <a:xfrm>
              <a:off x="4374425" y="30986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5"/>
            <p:cNvSpPr/>
            <p:nvPr/>
          </p:nvSpPr>
          <p:spPr>
            <a:xfrm>
              <a:off x="4352475" y="3163450"/>
              <a:ext cx="5175" cy="5325"/>
            </a:xfrm>
            <a:custGeom>
              <a:rect b="b" l="l" r="r" t="t"/>
              <a:pathLst>
                <a:path extrusionOk="0" h="213" w="207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5"/>
            <p:cNvSpPr/>
            <p:nvPr/>
          </p:nvSpPr>
          <p:spPr>
            <a:xfrm>
              <a:off x="4100775" y="31666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5"/>
            <p:cNvSpPr/>
            <p:nvPr/>
          </p:nvSpPr>
          <p:spPr>
            <a:xfrm>
              <a:off x="4355475" y="31361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5"/>
            <p:cNvSpPr/>
            <p:nvPr/>
          </p:nvSpPr>
          <p:spPr>
            <a:xfrm>
              <a:off x="4340000" y="31696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5"/>
            <p:cNvSpPr/>
            <p:nvPr/>
          </p:nvSpPr>
          <p:spPr>
            <a:xfrm>
              <a:off x="4345575" y="3126950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5"/>
            <p:cNvSpPr/>
            <p:nvPr/>
          </p:nvSpPr>
          <p:spPr>
            <a:xfrm>
              <a:off x="4344325" y="3139050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5"/>
            <p:cNvSpPr/>
            <p:nvPr/>
          </p:nvSpPr>
          <p:spPr>
            <a:xfrm>
              <a:off x="4350325" y="31777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5"/>
            <p:cNvSpPr/>
            <p:nvPr/>
          </p:nvSpPr>
          <p:spPr>
            <a:xfrm>
              <a:off x="4354650" y="31494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5"/>
            <p:cNvSpPr/>
            <p:nvPr/>
          </p:nvSpPr>
          <p:spPr>
            <a:xfrm>
              <a:off x="4384750" y="3111225"/>
              <a:ext cx="1675" cy="4775"/>
            </a:xfrm>
            <a:custGeom>
              <a:rect b="b" l="l" r="r" t="t"/>
              <a:pathLst>
                <a:path extrusionOk="0" h="191" w="67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5"/>
            <p:cNvSpPr/>
            <p:nvPr/>
          </p:nvSpPr>
          <p:spPr>
            <a:xfrm>
              <a:off x="4342175" y="31546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5"/>
            <p:cNvSpPr/>
            <p:nvPr/>
          </p:nvSpPr>
          <p:spPr>
            <a:xfrm>
              <a:off x="4091800" y="31464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5"/>
            <p:cNvSpPr/>
            <p:nvPr/>
          </p:nvSpPr>
          <p:spPr>
            <a:xfrm>
              <a:off x="4082750" y="3201000"/>
              <a:ext cx="5675" cy="5175"/>
            </a:xfrm>
            <a:custGeom>
              <a:rect b="b" l="l" r="r" t="t"/>
              <a:pathLst>
                <a:path extrusionOk="0" h="207" w="227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5"/>
            <p:cNvSpPr/>
            <p:nvPr/>
          </p:nvSpPr>
          <p:spPr>
            <a:xfrm>
              <a:off x="4088400" y="31596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5"/>
            <p:cNvSpPr/>
            <p:nvPr/>
          </p:nvSpPr>
          <p:spPr>
            <a:xfrm>
              <a:off x="4085325" y="3187050"/>
              <a:ext cx="5175" cy="5125"/>
            </a:xfrm>
            <a:custGeom>
              <a:rect b="b" l="l" r="r" t="t"/>
              <a:pathLst>
                <a:path extrusionOk="0" h="205" w="207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5"/>
            <p:cNvSpPr/>
            <p:nvPr/>
          </p:nvSpPr>
          <p:spPr>
            <a:xfrm>
              <a:off x="4203850" y="3232225"/>
              <a:ext cx="5700" cy="4975"/>
            </a:xfrm>
            <a:custGeom>
              <a:rect b="b" l="l" r="r" t="t"/>
              <a:pathLst>
                <a:path extrusionOk="0" h="199" w="228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5"/>
            <p:cNvSpPr/>
            <p:nvPr/>
          </p:nvSpPr>
          <p:spPr>
            <a:xfrm>
              <a:off x="4098200" y="317847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5"/>
            <p:cNvSpPr/>
            <p:nvPr/>
          </p:nvSpPr>
          <p:spPr>
            <a:xfrm>
              <a:off x="4096950" y="319445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5"/>
            <p:cNvSpPr/>
            <p:nvPr/>
          </p:nvSpPr>
          <p:spPr>
            <a:xfrm>
              <a:off x="4095200" y="32083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5"/>
            <p:cNvSpPr/>
            <p:nvPr/>
          </p:nvSpPr>
          <p:spPr>
            <a:xfrm>
              <a:off x="3986575" y="3045575"/>
              <a:ext cx="1775" cy="4250"/>
            </a:xfrm>
            <a:custGeom>
              <a:rect b="b" l="l" r="r" t="t"/>
              <a:pathLst>
                <a:path extrusionOk="0" h="170" w="71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5"/>
            <p:cNvSpPr/>
            <p:nvPr/>
          </p:nvSpPr>
          <p:spPr>
            <a:xfrm>
              <a:off x="4174675" y="2942925"/>
              <a:ext cx="5600" cy="4850"/>
            </a:xfrm>
            <a:custGeom>
              <a:rect b="b" l="l" r="r" t="t"/>
              <a:pathLst>
                <a:path extrusionOk="0" h="194" w="224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5"/>
            <p:cNvSpPr/>
            <p:nvPr/>
          </p:nvSpPr>
          <p:spPr>
            <a:xfrm>
              <a:off x="4162625" y="2939000"/>
              <a:ext cx="3925" cy="1525"/>
            </a:xfrm>
            <a:custGeom>
              <a:rect b="b" l="l" r="r" t="t"/>
              <a:pathLst>
                <a:path extrusionOk="0" h="61" w="157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5"/>
            <p:cNvSpPr/>
            <p:nvPr/>
          </p:nvSpPr>
          <p:spPr>
            <a:xfrm>
              <a:off x="4198275" y="2951050"/>
              <a:ext cx="4775" cy="3025"/>
            </a:xfrm>
            <a:custGeom>
              <a:rect b="b" l="l" r="r" t="t"/>
              <a:pathLst>
                <a:path extrusionOk="0" h="121" w="191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5"/>
            <p:cNvSpPr/>
            <p:nvPr/>
          </p:nvSpPr>
          <p:spPr>
            <a:xfrm>
              <a:off x="4099950" y="2932600"/>
              <a:ext cx="5600" cy="4025"/>
            </a:xfrm>
            <a:custGeom>
              <a:rect b="b" l="l" r="r" t="t"/>
              <a:pathLst>
                <a:path extrusionOk="0" h="161" w="224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5"/>
            <p:cNvSpPr/>
            <p:nvPr/>
          </p:nvSpPr>
          <p:spPr>
            <a:xfrm>
              <a:off x="4049750" y="3188525"/>
              <a:ext cx="4250" cy="4375"/>
            </a:xfrm>
            <a:custGeom>
              <a:rect b="b" l="l" r="r" t="t"/>
              <a:pathLst>
                <a:path extrusionOk="0" h="175" w="17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5"/>
            <p:cNvSpPr/>
            <p:nvPr/>
          </p:nvSpPr>
          <p:spPr>
            <a:xfrm>
              <a:off x="4071600" y="320697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5"/>
            <p:cNvSpPr/>
            <p:nvPr/>
          </p:nvSpPr>
          <p:spPr>
            <a:xfrm>
              <a:off x="4007175" y="3139175"/>
              <a:ext cx="3025" cy="3825"/>
            </a:xfrm>
            <a:custGeom>
              <a:rect b="b" l="l" r="r" t="t"/>
              <a:pathLst>
                <a:path extrusionOk="0" h="153" w="121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5"/>
            <p:cNvSpPr/>
            <p:nvPr/>
          </p:nvSpPr>
          <p:spPr>
            <a:xfrm>
              <a:off x="4208600" y="2956200"/>
              <a:ext cx="5575" cy="4525"/>
            </a:xfrm>
            <a:custGeom>
              <a:rect b="b" l="l" r="r" t="t"/>
              <a:pathLst>
                <a:path extrusionOk="0" h="181" w="223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5"/>
            <p:cNvSpPr/>
            <p:nvPr/>
          </p:nvSpPr>
          <p:spPr>
            <a:xfrm>
              <a:off x="4356800" y="32259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5"/>
            <p:cNvSpPr/>
            <p:nvPr/>
          </p:nvSpPr>
          <p:spPr>
            <a:xfrm>
              <a:off x="4343000" y="32331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5"/>
            <p:cNvSpPr/>
            <p:nvPr/>
          </p:nvSpPr>
          <p:spPr>
            <a:xfrm>
              <a:off x="4343925" y="32194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5"/>
            <p:cNvSpPr/>
            <p:nvPr/>
          </p:nvSpPr>
          <p:spPr>
            <a:xfrm>
              <a:off x="4360200" y="32014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4338350" y="3245125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4334450" y="319585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4312600" y="32537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4350325" y="31937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5"/>
            <p:cNvSpPr/>
            <p:nvPr/>
          </p:nvSpPr>
          <p:spPr>
            <a:xfrm>
              <a:off x="4336600" y="318365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5"/>
            <p:cNvSpPr/>
            <p:nvPr/>
          </p:nvSpPr>
          <p:spPr>
            <a:xfrm>
              <a:off x="4354650" y="32392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4345150" y="320557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4321150" y="31974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316400" y="32283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320325" y="32164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314650" y="324207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325475" y="3252025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5"/>
            <p:cNvSpPr/>
            <p:nvPr/>
          </p:nvSpPr>
          <p:spPr>
            <a:xfrm>
              <a:off x="4330625" y="32263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5"/>
            <p:cNvSpPr/>
            <p:nvPr/>
          </p:nvSpPr>
          <p:spPr>
            <a:xfrm>
              <a:off x="4326300" y="323780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4331450" y="3209850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4357225" y="3212875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4383825" y="3127525"/>
              <a:ext cx="2600" cy="5175"/>
            </a:xfrm>
            <a:custGeom>
              <a:rect b="b" l="l" r="r" t="t"/>
              <a:pathLst>
                <a:path extrusionOk="0" h="207" w="104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4200450" y="3262450"/>
              <a:ext cx="5175" cy="2175"/>
            </a:xfrm>
            <a:custGeom>
              <a:rect b="b" l="l" r="r" t="t"/>
              <a:pathLst>
                <a:path extrusionOk="0" h="87" w="207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4086250" y="3216875"/>
              <a:ext cx="1675" cy="1775"/>
            </a:xfrm>
            <a:custGeom>
              <a:rect b="b" l="l" r="r" t="t"/>
              <a:pathLst>
                <a:path extrusionOk="0" h="71" w="67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4222400" y="3265425"/>
              <a:ext cx="5175" cy="2600"/>
            </a:xfrm>
            <a:custGeom>
              <a:rect b="b" l="l" r="r" t="t"/>
              <a:pathLst>
                <a:path extrusionOk="0" h="104" w="207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4139950" y="3245075"/>
              <a:ext cx="4250" cy="2350"/>
            </a:xfrm>
            <a:custGeom>
              <a:rect b="b" l="l" r="r" t="t"/>
              <a:pathLst>
                <a:path extrusionOk="0" h="94" w="17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4299200" y="3262275"/>
              <a:ext cx="5175" cy="4925"/>
            </a:xfrm>
            <a:custGeom>
              <a:rect b="b" l="l" r="r" t="t"/>
              <a:pathLst>
                <a:path extrusionOk="0" h="197" w="207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4247250" y="3268250"/>
              <a:ext cx="3925" cy="1025"/>
            </a:xfrm>
            <a:custGeom>
              <a:rect b="b" l="l" r="r" t="t"/>
              <a:pathLst>
                <a:path extrusionOk="0" h="41" w="157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4382175" y="3204400"/>
              <a:ext cx="4250" cy="5100"/>
            </a:xfrm>
            <a:custGeom>
              <a:rect b="b" l="l" r="r" t="t"/>
              <a:pathLst>
                <a:path extrusionOk="0" h="204" w="17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4276925" y="3256350"/>
              <a:ext cx="5175" cy="5425"/>
            </a:xfrm>
            <a:custGeom>
              <a:rect b="b" l="l" r="r" t="t"/>
              <a:pathLst>
                <a:path extrusionOk="0" h="217" w="207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4376500" y="3180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5"/>
            <p:cNvSpPr/>
            <p:nvPr/>
          </p:nvSpPr>
          <p:spPr>
            <a:xfrm>
              <a:off x="4372675" y="3195275"/>
              <a:ext cx="5175" cy="4925"/>
            </a:xfrm>
            <a:custGeom>
              <a:rect b="b" l="l" r="r" t="t"/>
              <a:pathLst>
                <a:path extrusionOk="0" h="197" w="207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5"/>
            <p:cNvSpPr/>
            <p:nvPr/>
          </p:nvSpPr>
          <p:spPr>
            <a:xfrm>
              <a:off x="4205200" y="32160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4368775" y="3222775"/>
              <a:ext cx="5675" cy="5250"/>
            </a:xfrm>
            <a:custGeom>
              <a:rect b="b" l="l" r="r" t="t"/>
              <a:pathLst>
                <a:path extrusionOk="0" h="210" w="227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4364125" y="31709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4378650" y="3153175"/>
              <a:ext cx="6125" cy="5425"/>
            </a:xfrm>
            <a:custGeom>
              <a:rect b="b" l="l" r="r" t="t"/>
              <a:pathLst>
                <a:path extrusionOk="0" h="217" w="245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4379575" y="31390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4377000" y="3166150"/>
              <a:ext cx="5200" cy="5275"/>
            </a:xfrm>
            <a:custGeom>
              <a:rect b="b" l="l" r="r" t="t"/>
              <a:pathLst>
                <a:path extrusionOk="0" h="211" w="208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4362375" y="318512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5"/>
            <p:cNvSpPr/>
            <p:nvPr/>
          </p:nvSpPr>
          <p:spPr>
            <a:xfrm>
              <a:off x="4370925" y="32073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4236100" y="3258825"/>
              <a:ext cx="5600" cy="5150"/>
            </a:xfrm>
            <a:custGeom>
              <a:rect b="b" l="l" r="r" t="t"/>
              <a:pathLst>
                <a:path extrusionOk="0" h="206" w="224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4240850" y="3227925"/>
              <a:ext cx="6000" cy="5400"/>
            </a:xfrm>
            <a:custGeom>
              <a:rect b="b" l="l" r="r" t="t"/>
              <a:pathLst>
                <a:path extrusionOk="0" h="216" w="24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4239925" y="32469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4231375" y="320752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4250225" y="3256875"/>
              <a:ext cx="6100" cy="5275"/>
            </a:xfrm>
            <a:custGeom>
              <a:rect b="b" l="l" r="r" t="t"/>
              <a:pathLst>
                <a:path extrusionOk="0" h="211" w="244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4230550" y="323565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4251150" y="3240325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4243425" y="32146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4247650" y="3201725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4216325" y="32418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4216725" y="32274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4310425" y="3205150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4212500" y="325622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4207775" y="32043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4254150" y="32263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4223650" y="3188650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4218475" y="3214575"/>
              <a:ext cx="6025" cy="5050"/>
            </a:xfrm>
            <a:custGeom>
              <a:rect b="b" l="l" r="r" t="t"/>
              <a:pathLst>
                <a:path extrusionOk="0" h="202" w="241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4219300" y="3200225"/>
              <a:ext cx="6125" cy="5225"/>
            </a:xfrm>
            <a:custGeom>
              <a:rect b="b" l="l" r="r" t="t"/>
              <a:pathLst>
                <a:path extrusionOk="0" h="209" w="245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4225800" y="3252125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4288875" y="32533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4292400" y="3225700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4284250" y="32014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4296200" y="32112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4301350" y="32482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4306100" y="32216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4302275" y="32349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4282500" y="32156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4270025" y="322420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4263625" y="3249975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4262700" y="32636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4260125" y="320017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4280325" y="32319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4265275" y="3236050"/>
              <a:ext cx="5175" cy="5375"/>
            </a:xfrm>
            <a:custGeom>
              <a:rect b="b" l="l" r="r" t="t"/>
              <a:pathLst>
                <a:path extrusionOk="0" h="215" w="207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4256725" y="32142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4276925" y="32433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4272175" y="3194075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4151075" y="323817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4082750" y="3121375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4078500" y="3150275"/>
              <a:ext cx="5200" cy="5200"/>
            </a:xfrm>
            <a:custGeom>
              <a:rect b="b" l="l" r="r" t="t"/>
              <a:pathLst>
                <a:path extrusionOk="0" h="208" w="208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4085325" y="309432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4082325" y="31357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4084500" y="31085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4093550" y="3052300"/>
              <a:ext cx="5200" cy="5250"/>
            </a:xfrm>
            <a:custGeom>
              <a:rect b="b" l="l" r="r" t="t"/>
              <a:pathLst>
                <a:path extrusionOk="0" h="210" w="208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4096150" y="3115475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4090475" y="306610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4089650" y="3082875"/>
              <a:ext cx="5575" cy="4925"/>
            </a:xfrm>
            <a:custGeom>
              <a:rect b="b" l="l" r="r" t="t"/>
              <a:pathLst>
                <a:path extrusionOk="0" h="197" w="223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4066450" y="3156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4077175" y="31626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4062650" y="3181225"/>
              <a:ext cx="5575" cy="5125"/>
            </a:xfrm>
            <a:custGeom>
              <a:rect b="b" l="l" r="r" t="t"/>
              <a:pathLst>
                <a:path extrusionOk="0" h="205" w="223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4060475" y="31945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4096550" y="3129775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4063050" y="3167825"/>
              <a:ext cx="5600" cy="5450"/>
            </a:xfrm>
            <a:custGeom>
              <a:rect b="b" l="l" r="r" t="t"/>
              <a:pathLst>
                <a:path extrusionOk="0" h="218" w="224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5"/>
            <p:cNvSpPr/>
            <p:nvPr/>
          </p:nvSpPr>
          <p:spPr>
            <a:xfrm>
              <a:off x="4075000" y="31781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4068625" y="3140225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5"/>
            <p:cNvSpPr/>
            <p:nvPr/>
          </p:nvSpPr>
          <p:spPr>
            <a:xfrm>
              <a:off x="4072950" y="319320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4056150" y="3148900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4128700" y="31579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4131275" y="31301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4130050" y="31442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4124475" y="3169925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4146325" y="312617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4142925" y="31373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4142925" y="315055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4136450" y="3118150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4123150" y="31837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4120150" y="3120600"/>
              <a:ext cx="5600" cy="5300"/>
            </a:xfrm>
            <a:custGeom>
              <a:rect b="b" l="l" r="r" t="t"/>
              <a:pathLst>
                <a:path extrusionOk="0" h="212" w="224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4109850" y="31086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4106450" y="31409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4107275" y="3122200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4102125" y="31529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4117175" y="313437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4097375" y="310160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4116750" y="31508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4112425" y="3162625"/>
              <a:ext cx="6000" cy="5050"/>
            </a:xfrm>
            <a:custGeom>
              <a:rect b="b" l="l" r="r" t="t"/>
              <a:pathLst>
                <a:path extrusionOk="0" h="202" w="24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4140775" y="31640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4002450" y="3012500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4002025" y="299647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3999050" y="31034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4002450" y="30708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3997300" y="3024275"/>
              <a:ext cx="5175" cy="5050"/>
            </a:xfrm>
            <a:custGeom>
              <a:rect b="b" l="l" r="r" t="t"/>
              <a:pathLst>
                <a:path extrusionOk="0" h="202" w="207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3989550" y="3092225"/>
              <a:ext cx="6125" cy="5075"/>
            </a:xfrm>
            <a:custGeom>
              <a:rect b="b" l="l" r="r" t="t"/>
              <a:pathLst>
                <a:path extrusionOk="0" h="203" w="245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3990500" y="3063925"/>
              <a:ext cx="6000" cy="5375"/>
            </a:xfrm>
            <a:custGeom>
              <a:rect b="b" l="l" r="r" t="t"/>
              <a:pathLst>
                <a:path extrusionOk="0" h="215" w="24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3995125" y="30519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3989150" y="307772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3996050" y="30382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4014500" y="3003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4016250" y="29897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4017500" y="297382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4012350" y="3020225"/>
              <a:ext cx="5575" cy="5175"/>
            </a:xfrm>
            <a:custGeom>
              <a:rect b="b" l="l" r="r" t="t"/>
              <a:pathLst>
                <a:path extrusionOk="0" h="207" w="223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4006775" y="3057950"/>
              <a:ext cx="5600" cy="5400"/>
            </a:xfrm>
            <a:custGeom>
              <a:rect b="b" l="l" r="r" t="t"/>
              <a:pathLst>
                <a:path extrusionOk="0" h="216" w="224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4008950" y="30316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3999875" y="30844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4008950" y="3044650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4046250" y="31248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4040275" y="3151100"/>
              <a:ext cx="5175" cy="5300"/>
            </a:xfrm>
            <a:custGeom>
              <a:rect b="b" l="l" r="r" t="t"/>
              <a:pathLst>
                <a:path extrusionOk="0" h="212" w="207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4037275" y="31649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4033775" y="312627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4029550" y="313917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3996050" y="3115400"/>
              <a:ext cx="4775" cy="5225"/>
            </a:xfrm>
            <a:custGeom>
              <a:rect b="b" l="l" r="r" t="t"/>
              <a:pathLst>
                <a:path extrusionOk="0" h="209" w="191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4042425" y="3139000"/>
              <a:ext cx="5600" cy="5075"/>
            </a:xfrm>
            <a:custGeom>
              <a:rect b="b" l="l" r="r" t="t"/>
              <a:pathLst>
                <a:path extrusionOk="0" h="203" w="224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4049750" y="317482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4026975" y="31527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4051000" y="316060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4013175" y="3082875"/>
              <a:ext cx="5675" cy="5200"/>
            </a:xfrm>
            <a:custGeom>
              <a:rect b="b" l="l" r="r" t="t"/>
              <a:pathLst>
                <a:path extrusionOk="0" h="208" w="227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4009775" y="3113400"/>
              <a:ext cx="5575" cy="5100"/>
            </a:xfrm>
            <a:custGeom>
              <a:rect b="b" l="l" r="r" t="t"/>
              <a:pathLst>
                <a:path extrusionOk="0" h="204" w="223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4010175" y="30966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4023050" y="31065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4005425" y="3124800"/>
              <a:ext cx="6125" cy="5275"/>
            </a:xfrm>
            <a:custGeom>
              <a:rect b="b" l="l" r="r" t="t"/>
              <a:pathLst>
                <a:path extrusionOk="0" h="211" w="245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4021825" y="31203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4016250" y="314607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4017075" y="3132150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4178600" y="31477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4275175" y="316667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4274350" y="3180225"/>
              <a:ext cx="5600" cy="5050"/>
            </a:xfrm>
            <a:custGeom>
              <a:rect b="b" l="l" r="r" t="t"/>
              <a:pathLst>
                <a:path extrusionOk="0" h="202" w="224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4269600" y="31428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4270025" y="3208250"/>
              <a:ext cx="5575" cy="5250"/>
            </a:xfrm>
            <a:custGeom>
              <a:rect b="b" l="l" r="r" t="t"/>
              <a:pathLst>
                <a:path extrusionOk="0" h="210" w="223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4287650" y="31737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4285475" y="3185550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4265275" y="31574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4279100" y="3153275"/>
              <a:ext cx="5575" cy="5325"/>
            </a:xfrm>
            <a:custGeom>
              <a:rect b="b" l="l" r="r" t="t"/>
              <a:pathLst>
                <a:path extrusionOk="0" h="213" w="223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4283725" y="313690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4255375" y="3147300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4249825" y="31750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4249825" y="3188125"/>
              <a:ext cx="5175" cy="5350"/>
            </a:xfrm>
            <a:custGeom>
              <a:rect b="b" l="l" r="r" t="t"/>
              <a:pathLst>
                <a:path extrusionOk="0" h="214" w="207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4245600" y="3125825"/>
              <a:ext cx="5175" cy="5225"/>
            </a:xfrm>
            <a:custGeom>
              <a:rect b="b" l="l" r="r" t="t"/>
              <a:pathLst>
                <a:path extrusionOk="0" h="209" w="207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4253325" y="3163600"/>
              <a:ext cx="5600" cy="5375"/>
            </a:xfrm>
            <a:custGeom>
              <a:rect b="b" l="l" r="r" t="t"/>
              <a:pathLst>
                <a:path extrusionOk="0" h="215" w="224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4264050" y="316975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4261875" y="31851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4289400" y="3160050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4257125" y="3133500"/>
              <a:ext cx="5200" cy="4950"/>
            </a:xfrm>
            <a:custGeom>
              <a:rect b="b" l="l" r="r" t="t"/>
              <a:pathLst>
                <a:path extrusionOk="0" h="198" w="208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4243425" y="3155850"/>
              <a:ext cx="5600" cy="5425"/>
            </a:xfrm>
            <a:custGeom>
              <a:rect b="b" l="l" r="r" t="t"/>
              <a:pathLst>
                <a:path extrusionOk="0" h="217" w="224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4316000" y="316492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4323725" y="3183800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4323300" y="3125450"/>
              <a:ext cx="5600" cy="5200"/>
            </a:xfrm>
            <a:custGeom>
              <a:rect b="b" l="l" r="r" t="t"/>
              <a:pathLst>
                <a:path extrusionOk="0" h="208" w="224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4316825" y="3151225"/>
              <a:ext cx="5575" cy="5350"/>
            </a:xfrm>
            <a:custGeom>
              <a:rect b="b" l="l" r="r" t="t"/>
              <a:pathLst>
                <a:path extrusionOk="0" h="214" w="223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4318150" y="313725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4330100" y="3144575"/>
              <a:ext cx="5700" cy="5100"/>
            </a:xfrm>
            <a:custGeom>
              <a:rect b="b" l="l" r="r" t="t"/>
              <a:pathLst>
                <a:path extrusionOk="0" h="204" w="228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4329700" y="3157625"/>
              <a:ext cx="5600" cy="5325"/>
            </a:xfrm>
            <a:custGeom>
              <a:rect b="b" l="l" r="r" t="t"/>
              <a:pathLst>
                <a:path extrusionOk="0" h="213" w="224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4327525" y="3171225"/>
              <a:ext cx="5700" cy="5025"/>
            </a:xfrm>
            <a:custGeom>
              <a:rect b="b" l="l" r="r" t="t"/>
              <a:pathLst>
                <a:path extrusionOk="0" h="201" w="228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4296625" y="3196750"/>
              <a:ext cx="5675" cy="5275"/>
            </a:xfrm>
            <a:custGeom>
              <a:rect b="b" l="l" r="r" t="t"/>
              <a:pathLst>
                <a:path extrusionOk="0" h="211" w="227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4303525" y="3158025"/>
              <a:ext cx="6000" cy="5275"/>
            </a:xfrm>
            <a:custGeom>
              <a:rect b="b" l="l" r="r" t="t"/>
              <a:pathLst>
                <a:path extrusionOk="0" h="211" w="24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4298775" y="318387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4299700" y="3169575"/>
              <a:ext cx="5600" cy="5375"/>
            </a:xfrm>
            <a:custGeom>
              <a:rect b="b" l="l" r="r" t="t"/>
              <a:pathLst>
                <a:path extrusionOk="0" h="215" w="224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4293200" y="314805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4311250" y="3176850"/>
              <a:ext cx="6000" cy="5425"/>
            </a:xfrm>
            <a:custGeom>
              <a:rect b="b" l="l" r="r" t="t"/>
              <a:pathLst>
                <a:path extrusionOk="0" h="217" w="24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4304350" y="3141575"/>
              <a:ext cx="5700" cy="5075"/>
            </a:xfrm>
            <a:custGeom>
              <a:rect b="b" l="l" r="r" t="t"/>
              <a:pathLst>
                <a:path extrusionOk="0" h="203" w="228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4310025" y="3190700"/>
              <a:ext cx="5575" cy="5275"/>
            </a:xfrm>
            <a:custGeom>
              <a:rect b="b" l="l" r="r" t="t"/>
              <a:pathLst>
                <a:path extrusionOk="0" h="211" w="223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4307425" y="3127525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4163125" y="3170500"/>
              <a:ext cx="5200" cy="5175"/>
            </a:xfrm>
            <a:custGeom>
              <a:rect b="b" l="l" r="r" t="t"/>
              <a:pathLst>
                <a:path extrusionOk="0" h="207" w="208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4176850" y="3163975"/>
              <a:ext cx="5575" cy="5300"/>
            </a:xfrm>
            <a:custGeom>
              <a:rect b="b" l="l" r="r" t="t"/>
              <a:pathLst>
                <a:path extrusionOk="0" h="212" w="223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4180650" y="3136150"/>
              <a:ext cx="5700" cy="5200"/>
            </a:xfrm>
            <a:custGeom>
              <a:rect b="b" l="l" r="r" t="t"/>
              <a:pathLst>
                <a:path extrusionOk="0" h="208" w="228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4333625" y="313317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4175500" y="3177825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4191900" y="3146325"/>
              <a:ext cx="5575" cy="5075"/>
            </a:xfrm>
            <a:custGeom>
              <a:rect b="b" l="l" r="r" t="t"/>
              <a:pathLst>
                <a:path extrusionOk="0" h="203" w="223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4182400" y="3122275"/>
              <a:ext cx="5600" cy="5475"/>
            </a:xfrm>
            <a:custGeom>
              <a:rect b="b" l="l" r="r" t="t"/>
              <a:pathLst>
                <a:path extrusionOk="0" h="219" w="224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4189325" y="31734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4189725" y="3159200"/>
              <a:ext cx="5175" cy="5075"/>
            </a:xfrm>
            <a:custGeom>
              <a:rect b="b" l="l" r="r" t="t"/>
              <a:pathLst>
                <a:path extrusionOk="0" h="203" w="207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4186325" y="3110400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4172100" y="3115800"/>
              <a:ext cx="5600" cy="5350"/>
            </a:xfrm>
            <a:custGeom>
              <a:rect b="b" l="l" r="r" t="t"/>
              <a:pathLst>
                <a:path extrusionOk="0" h="214" w="224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4154900" y="3147625"/>
              <a:ext cx="5675" cy="4975"/>
            </a:xfrm>
            <a:custGeom>
              <a:rect b="b" l="l" r="r" t="t"/>
              <a:pathLst>
                <a:path extrusionOk="0" h="199" w="227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4157050" y="313210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4158400" y="3119775"/>
              <a:ext cx="5575" cy="5200"/>
            </a:xfrm>
            <a:custGeom>
              <a:rect b="b" l="l" r="r" t="t"/>
              <a:pathLst>
                <a:path extrusionOk="0" h="208" w="223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4153250" y="3162675"/>
              <a:ext cx="5175" cy="5275"/>
            </a:xfrm>
            <a:custGeom>
              <a:rect b="b" l="l" r="r" t="t"/>
              <a:pathLst>
                <a:path extrusionOk="0" h="211" w="207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4165200" y="3156375"/>
              <a:ext cx="5700" cy="5175"/>
            </a:xfrm>
            <a:custGeom>
              <a:rect b="b" l="l" r="r" t="t"/>
              <a:pathLst>
                <a:path extrusionOk="0" h="207" w="228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4149725" y="3176550"/>
              <a:ext cx="5200" cy="5350"/>
            </a:xfrm>
            <a:custGeom>
              <a:rect b="b" l="l" r="r" t="t"/>
              <a:pathLst>
                <a:path extrusionOk="0" h="214" w="208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4167350" y="3142575"/>
              <a:ext cx="5600" cy="5175"/>
            </a:xfrm>
            <a:custGeom>
              <a:rect b="b" l="l" r="r" t="t"/>
              <a:pathLst>
                <a:path extrusionOk="0" h="207" w="224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4168300" y="3128850"/>
              <a:ext cx="6000" cy="5350"/>
            </a:xfrm>
            <a:custGeom>
              <a:rect b="b" l="l" r="r" t="t"/>
              <a:pathLst>
                <a:path extrusionOk="0" h="214" w="24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4196625" y="3120400"/>
              <a:ext cx="6000" cy="5225"/>
            </a:xfrm>
            <a:custGeom>
              <a:rect b="b" l="l" r="r" t="t"/>
              <a:pathLst>
                <a:path extrusionOk="0" h="209" w="24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4220650" y="3133525"/>
              <a:ext cx="5600" cy="5250"/>
            </a:xfrm>
            <a:custGeom>
              <a:rect b="b" l="l" r="r" t="t"/>
              <a:pathLst>
                <a:path extrusionOk="0" h="210" w="224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4229625" y="3146000"/>
              <a:ext cx="5675" cy="5250"/>
            </a:xfrm>
            <a:custGeom>
              <a:rect b="b" l="l" r="r" t="t"/>
              <a:pathLst>
                <a:path extrusionOk="0" h="210" w="227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4224475" y="3172100"/>
              <a:ext cx="5675" cy="5050"/>
            </a:xfrm>
            <a:custGeom>
              <a:rect b="b" l="l" r="r" t="t"/>
              <a:pathLst>
                <a:path extrusionOk="0" h="202" w="227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4192300" y="3131925"/>
              <a:ext cx="6000" cy="5250"/>
            </a:xfrm>
            <a:custGeom>
              <a:rect b="b" l="l" r="r" t="t"/>
              <a:pathLst>
                <a:path extrusionOk="0" h="210" w="24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4216725" y="314640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5"/>
            <p:cNvSpPr/>
            <p:nvPr/>
          </p:nvSpPr>
          <p:spPr>
            <a:xfrm>
              <a:off x="4236925" y="3182000"/>
              <a:ext cx="5200" cy="5025"/>
            </a:xfrm>
            <a:custGeom>
              <a:rect b="b" l="l" r="r" t="t"/>
              <a:pathLst>
                <a:path extrusionOk="0" h="201" w="208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5"/>
            <p:cNvSpPr/>
            <p:nvPr/>
          </p:nvSpPr>
          <p:spPr>
            <a:xfrm>
              <a:off x="4233125" y="3132150"/>
              <a:ext cx="5575" cy="5050"/>
            </a:xfrm>
            <a:custGeom>
              <a:rect b="b" l="l" r="r" t="t"/>
              <a:pathLst>
                <a:path extrusionOk="0" h="202" w="223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5"/>
            <p:cNvSpPr/>
            <p:nvPr/>
          </p:nvSpPr>
          <p:spPr>
            <a:xfrm>
              <a:off x="4236100" y="3195750"/>
              <a:ext cx="5200" cy="4975"/>
            </a:xfrm>
            <a:custGeom>
              <a:rect b="b" l="l" r="r" t="t"/>
              <a:pathLst>
                <a:path extrusionOk="0" h="199" w="208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5"/>
            <p:cNvSpPr/>
            <p:nvPr/>
          </p:nvSpPr>
          <p:spPr>
            <a:xfrm>
              <a:off x="4214150" y="3159675"/>
              <a:ext cx="6100" cy="5400"/>
            </a:xfrm>
            <a:custGeom>
              <a:rect b="b" l="l" r="r" t="t"/>
              <a:pathLst>
                <a:path extrusionOk="0" h="216" w="244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5"/>
            <p:cNvSpPr/>
            <p:nvPr/>
          </p:nvSpPr>
          <p:spPr>
            <a:xfrm>
              <a:off x="4203025" y="3153200"/>
              <a:ext cx="5600" cy="5275"/>
            </a:xfrm>
            <a:custGeom>
              <a:rect b="b" l="l" r="r" t="t"/>
              <a:pathLst>
                <a:path extrusionOk="0" h="211" w="224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5"/>
            <p:cNvSpPr/>
            <p:nvPr/>
          </p:nvSpPr>
          <p:spPr>
            <a:xfrm>
              <a:off x="4197450" y="3103750"/>
              <a:ext cx="5600" cy="5100"/>
            </a:xfrm>
            <a:custGeom>
              <a:rect b="b" l="l" r="r" t="t"/>
              <a:pathLst>
                <a:path extrusionOk="0" h="204" w="224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5"/>
            <p:cNvSpPr/>
            <p:nvPr/>
          </p:nvSpPr>
          <p:spPr>
            <a:xfrm>
              <a:off x="4200450" y="3090100"/>
              <a:ext cx="5175" cy="4975"/>
            </a:xfrm>
            <a:custGeom>
              <a:rect b="b" l="l" r="r" t="t"/>
              <a:pathLst>
                <a:path extrusionOk="0" h="199" w="207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5"/>
            <p:cNvSpPr/>
            <p:nvPr/>
          </p:nvSpPr>
          <p:spPr>
            <a:xfrm>
              <a:off x="4238275" y="3167925"/>
              <a:ext cx="5175" cy="5175"/>
            </a:xfrm>
            <a:custGeom>
              <a:rect b="b" l="l" r="r" t="t"/>
              <a:pathLst>
                <a:path extrusionOk="0" h="207" w="207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5"/>
            <p:cNvSpPr/>
            <p:nvPr/>
          </p:nvSpPr>
          <p:spPr>
            <a:xfrm>
              <a:off x="4204375" y="31394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5"/>
            <p:cNvSpPr/>
            <p:nvPr/>
          </p:nvSpPr>
          <p:spPr>
            <a:xfrm>
              <a:off x="4209000" y="3190600"/>
              <a:ext cx="5700" cy="5275"/>
            </a:xfrm>
            <a:custGeom>
              <a:rect b="b" l="l" r="r" t="t"/>
              <a:pathLst>
                <a:path extrusionOk="0" h="211" w="228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5"/>
            <p:cNvSpPr/>
            <p:nvPr/>
          </p:nvSpPr>
          <p:spPr>
            <a:xfrm>
              <a:off x="4213325" y="3178650"/>
              <a:ext cx="5175" cy="5250"/>
            </a:xfrm>
            <a:custGeom>
              <a:rect b="b" l="l" r="r" t="t"/>
              <a:pathLst>
                <a:path extrusionOk="0" h="210" w="207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5"/>
            <p:cNvSpPr/>
            <p:nvPr/>
          </p:nvSpPr>
          <p:spPr>
            <a:xfrm>
              <a:off x="4203425" y="3167400"/>
              <a:ext cx="6125" cy="5400"/>
            </a:xfrm>
            <a:custGeom>
              <a:rect b="b" l="l" r="r" t="t"/>
              <a:pathLst>
                <a:path extrusionOk="0" h="216" w="245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4" name="Google Shape;2064;p15"/>
          <p:cNvSpPr/>
          <p:nvPr/>
        </p:nvSpPr>
        <p:spPr>
          <a:xfrm flipH="1">
            <a:off x="7759546" y="4035825"/>
            <a:ext cx="1739204" cy="1723634"/>
          </a:xfrm>
          <a:custGeom>
            <a:rect b="b" l="l" r="r" t="t"/>
            <a:pathLst>
              <a:path extrusionOk="0" h="8207" w="7586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"/>
          <p:cNvSpPr txBox="1"/>
          <p:nvPr>
            <p:ph idx="1" type="body"/>
          </p:nvPr>
        </p:nvSpPr>
        <p:spPr>
          <a:xfrm>
            <a:off x="720000" y="1712850"/>
            <a:ext cx="35991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7" name="Google Shape;2067;p16"/>
          <p:cNvSpPr txBox="1"/>
          <p:nvPr>
            <p:ph type="title"/>
          </p:nvPr>
        </p:nvSpPr>
        <p:spPr>
          <a:xfrm>
            <a:off x="720000" y="540000"/>
            <a:ext cx="3852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8" name="Google Shape;2068;p16"/>
          <p:cNvSpPr/>
          <p:nvPr/>
        </p:nvSpPr>
        <p:spPr>
          <a:xfrm>
            <a:off x="7323808" y="-46525"/>
            <a:ext cx="1896382" cy="1759366"/>
          </a:xfrm>
          <a:custGeom>
            <a:rect b="b" l="l" r="r" t="t"/>
            <a:pathLst>
              <a:path extrusionOk="0" h="15627" w="16844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9" name="Google Shape;2069;p16"/>
          <p:cNvGrpSpPr/>
          <p:nvPr/>
        </p:nvGrpSpPr>
        <p:grpSpPr>
          <a:xfrm flipH="1" rot="10800000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2070" name="Google Shape;2070;p16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6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6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6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6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6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6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6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6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6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6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6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6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6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6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6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6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6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6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6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6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6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6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6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6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6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6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6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6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6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6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6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6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6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6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6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6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6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6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6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6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6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6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6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6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6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6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6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6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6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6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6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6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6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6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6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6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6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6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6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6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6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6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6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6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6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6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6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6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6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6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6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6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6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6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6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6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6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6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6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6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6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6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6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6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6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6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6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6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6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6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6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6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6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6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6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6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6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6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6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6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6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6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6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6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6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6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6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6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6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6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6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6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6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6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6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6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6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6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6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6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6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6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6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6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6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6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6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6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6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6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6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6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6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6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6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6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6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6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6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16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16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6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6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6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6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6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6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6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6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6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6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6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6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6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6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6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6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6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6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6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6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6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6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6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6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6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6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6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6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 1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25"/>
          <p:cNvSpPr txBox="1"/>
          <p:nvPr>
            <p:ph type="title"/>
          </p:nvPr>
        </p:nvSpPr>
        <p:spPr>
          <a:xfrm>
            <a:off x="5547400" y="1683991"/>
            <a:ext cx="272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0" name="Google Shape;2560;p25"/>
          <p:cNvSpPr txBox="1"/>
          <p:nvPr>
            <p:ph idx="1" type="subTitle"/>
          </p:nvPr>
        </p:nvSpPr>
        <p:spPr>
          <a:xfrm>
            <a:off x="5547413" y="2645441"/>
            <a:ext cx="272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1" name="Google Shape;2561;p25"/>
          <p:cNvSpPr/>
          <p:nvPr/>
        </p:nvSpPr>
        <p:spPr>
          <a:xfrm flipH="1" rot="-7617907">
            <a:off x="7307784" y="3387724"/>
            <a:ext cx="2637619" cy="2894050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25"/>
          <p:cNvSpPr/>
          <p:nvPr/>
        </p:nvSpPr>
        <p:spPr>
          <a:xfrm flipH="1">
            <a:off x="7002782" y="4604101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3" name="Google Shape;2563;p25"/>
          <p:cNvGrpSpPr/>
          <p:nvPr/>
        </p:nvGrpSpPr>
        <p:grpSpPr>
          <a:xfrm>
            <a:off x="-230512" y="-154330"/>
            <a:ext cx="1803243" cy="1536829"/>
            <a:chOff x="3796300" y="2184925"/>
            <a:chExt cx="427775" cy="364575"/>
          </a:xfrm>
        </p:grpSpPr>
        <p:sp>
          <p:nvSpPr>
            <p:cNvPr id="2564" name="Google Shape;2564;p25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5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5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5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5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5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5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5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5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5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5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5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25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25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25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25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5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25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25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25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5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5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5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5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5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5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5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5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5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5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5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5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5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5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5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5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5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5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5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5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5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5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5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5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5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5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5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5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5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5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5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5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5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5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5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5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5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5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5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5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5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5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5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5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5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5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5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5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5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5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5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5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5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5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5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5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5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5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5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5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5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5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5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5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5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5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5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5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5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5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5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5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5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5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5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5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5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5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5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5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5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5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5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5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5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5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5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5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25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5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5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5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5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5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25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25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5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5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5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5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5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5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5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5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5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5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5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5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25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25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5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5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5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5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5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5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5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5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5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25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25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25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25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25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25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25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5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5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5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5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25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25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5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5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5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5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5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25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25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5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5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5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5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5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5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5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5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5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5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5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5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25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25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25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5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5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25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25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25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5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5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25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25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5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5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5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5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5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5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5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5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5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25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25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5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5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5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5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5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5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5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5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5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5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5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5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5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5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5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5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5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5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5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5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5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5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5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5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5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5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5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5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5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5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5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5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5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5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5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5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5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5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5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5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5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5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5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5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5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5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5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5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5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5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5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5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5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5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5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5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5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5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5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5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5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5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5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25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25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5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5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5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5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5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5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25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25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5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25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25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25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5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5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25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25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5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5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25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25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25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25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25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25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25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25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25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5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5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25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25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25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5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5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5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25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25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25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25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25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25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25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25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25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25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5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25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5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25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25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25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25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25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25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25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25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25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25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25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25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25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25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25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25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25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25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25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25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25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25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25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25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25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25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25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25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25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25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7" name="Google Shape;3027;p25"/>
          <p:cNvSpPr/>
          <p:nvPr/>
        </p:nvSpPr>
        <p:spPr>
          <a:xfrm flipH="1">
            <a:off x="1395350" y="-15432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25"/>
          <p:cNvSpPr/>
          <p:nvPr/>
        </p:nvSpPr>
        <p:spPr>
          <a:xfrm flipH="1">
            <a:off x="139669" y="806926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2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7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31" name="Google Shape;3031;p17"/>
          <p:cNvGrpSpPr/>
          <p:nvPr/>
        </p:nvGrpSpPr>
        <p:grpSpPr>
          <a:xfrm>
            <a:off x="10" y="4451751"/>
            <a:ext cx="1830221" cy="691747"/>
            <a:chOff x="3838450" y="2686475"/>
            <a:chExt cx="434175" cy="164100"/>
          </a:xfrm>
        </p:grpSpPr>
        <p:sp>
          <p:nvSpPr>
            <p:cNvPr id="3032" name="Google Shape;3032;p17"/>
            <p:cNvSpPr/>
            <p:nvPr/>
          </p:nvSpPr>
          <p:spPr>
            <a:xfrm>
              <a:off x="4133050" y="2834375"/>
              <a:ext cx="6400" cy="6225"/>
            </a:xfrm>
            <a:custGeom>
              <a:rect b="b" l="l" r="r" t="t"/>
              <a:pathLst>
                <a:path extrusionOk="0" h="249" w="256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7"/>
            <p:cNvSpPr/>
            <p:nvPr/>
          </p:nvSpPr>
          <p:spPr>
            <a:xfrm>
              <a:off x="4017075" y="2766450"/>
              <a:ext cx="6425" cy="6325"/>
            </a:xfrm>
            <a:custGeom>
              <a:rect b="b" l="l" r="r" t="t"/>
              <a:pathLst>
                <a:path extrusionOk="0" h="253" w="257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7"/>
            <p:cNvSpPr/>
            <p:nvPr/>
          </p:nvSpPr>
          <p:spPr>
            <a:xfrm>
              <a:off x="4014500" y="28149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7"/>
            <p:cNvSpPr/>
            <p:nvPr/>
          </p:nvSpPr>
          <p:spPr>
            <a:xfrm>
              <a:off x="4004600" y="2842425"/>
              <a:ext cx="6025" cy="6500"/>
            </a:xfrm>
            <a:custGeom>
              <a:rect b="b" l="l" r="r" t="t"/>
              <a:pathLst>
                <a:path extrusionOk="0" h="260" w="241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7"/>
            <p:cNvSpPr/>
            <p:nvPr/>
          </p:nvSpPr>
          <p:spPr>
            <a:xfrm>
              <a:off x="4004200" y="282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7"/>
            <p:cNvSpPr/>
            <p:nvPr/>
          </p:nvSpPr>
          <p:spPr>
            <a:xfrm>
              <a:off x="4007175" y="27810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7"/>
            <p:cNvSpPr/>
            <p:nvPr/>
          </p:nvSpPr>
          <p:spPr>
            <a:xfrm>
              <a:off x="4008950" y="2750325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7"/>
            <p:cNvSpPr/>
            <p:nvPr/>
          </p:nvSpPr>
          <p:spPr>
            <a:xfrm>
              <a:off x="4002025" y="27647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7"/>
            <p:cNvSpPr/>
            <p:nvPr/>
          </p:nvSpPr>
          <p:spPr>
            <a:xfrm>
              <a:off x="4050175" y="283905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7"/>
            <p:cNvSpPr/>
            <p:nvPr/>
          </p:nvSpPr>
          <p:spPr>
            <a:xfrm>
              <a:off x="4021825" y="2784725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7"/>
            <p:cNvSpPr/>
            <p:nvPr/>
          </p:nvSpPr>
          <p:spPr>
            <a:xfrm>
              <a:off x="4049750" y="2787925"/>
              <a:ext cx="6425" cy="6300"/>
            </a:xfrm>
            <a:custGeom>
              <a:rect b="b" l="l" r="r" t="t"/>
              <a:pathLst>
                <a:path extrusionOk="0" h="252" w="257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7"/>
            <p:cNvSpPr/>
            <p:nvPr/>
          </p:nvSpPr>
          <p:spPr>
            <a:xfrm>
              <a:off x="4047600" y="2771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7"/>
            <p:cNvSpPr/>
            <p:nvPr/>
          </p:nvSpPr>
          <p:spPr>
            <a:xfrm>
              <a:off x="4018825" y="28303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7"/>
            <p:cNvSpPr/>
            <p:nvPr/>
          </p:nvSpPr>
          <p:spPr>
            <a:xfrm>
              <a:off x="4022650" y="2802125"/>
              <a:ext cx="6000" cy="6275"/>
            </a:xfrm>
            <a:custGeom>
              <a:rect b="b" l="l" r="r" t="t"/>
              <a:pathLst>
                <a:path extrusionOk="0" h="251" w="24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7"/>
            <p:cNvSpPr/>
            <p:nvPr/>
          </p:nvSpPr>
          <p:spPr>
            <a:xfrm>
              <a:off x="4045850" y="281932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7"/>
            <p:cNvSpPr/>
            <p:nvPr/>
          </p:nvSpPr>
          <p:spPr>
            <a:xfrm>
              <a:off x="4054900" y="2742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7"/>
            <p:cNvSpPr/>
            <p:nvPr/>
          </p:nvSpPr>
          <p:spPr>
            <a:xfrm>
              <a:off x="4118400" y="2771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7"/>
            <p:cNvSpPr/>
            <p:nvPr/>
          </p:nvSpPr>
          <p:spPr>
            <a:xfrm>
              <a:off x="4127050" y="28170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7"/>
            <p:cNvSpPr/>
            <p:nvPr/>
          </p:nvSpPr>
          <p:spPr>
            <a:xfrm>
              <a:off x="4129125" y="2709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7"/>
            <p:cNvSpPr/>
            <p:nvPr/>
          </p:nvSpPr>
          <p:spPr>
            <a:xfrm>
              <a:off x="4130875" y="272480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7"/>
            <p:cNvSpPr/>
            <p:nvPr/>
          </p:nvSpPr>
          <p:spPr>
            <a:xfrm>
              <a:off x="4130875" y="2772200"/>
              <a:ext cx="6525" cy="6400"/>
            </a:xfrm>
            <a:custGeom>
              <a:rect b="b" l="l" r="r" t="t"/>
              <a:pathLst>
                <a:path extrusionOk="0" h="256" w="261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7"/>
            <p:cNvSpPr/>
            <p:nvPr/>
          </p:nvSpPr>
          <p:spPr>
            <a:xfrm>
              <a:off x="4126125" y="2802250"/>
              <a:ext cx="5600" cy="6350"/>
            </a:xfrm>
            <a:custGeom>
              <a:rect b="b" l="l" r="r" t="t"/>
              <a:pathLst>
                <a:path extrusionOk="0" h="254" w="224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7"/>
            <p:cNvSpPr/>
            <p:nvPr/>
          </p:nvSpPr>
          <p:spPr>
            <a:xfrm>
              <a:off x="4129125" y="275545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7"/>
            <p:cNvSpPr/>
            <p:nvPr/>
          </p:nvSpPr>
          <p:spPr>
            <a:xfrm>
              <a:off x="3997700" y="2812150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7"/>
            <p:cNvSpPr/>
            <p:nvPr/>
          </p:nvSpPr>
          <p:spPr>
            <a:xfrm>
              <a:off x="3991725" y="2840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17"/>
            <p:cNvSpPr/>
            <p:nvPr/>
          </p:nvSpPr>
          <p:spPr>
            <a:xfrm>
              <a:off x="3996475" y="27972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17"/>
            <p:cNvSpPr/>
            <p:nvPr/>
          </p:nvSpPr>
          <p:spPr>
            <a:xfrm>
              <a:off x="3989975" y="2824000"/>
              <a:ext cx="6100" cy="6450"/>
            </a:xfrm>
            <a:custGeom>
              <a:rect b="b" l="l" r="r" t="t"/>
              <a:pathLst>
                <a:path extrusionOk="0" h="258" w="244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7"/>
            <p:cNvSpPr/>
            <p:nvPr/>
          </p:nvSpPr>
          <p:spPr>
            <a:xfrm>
              <a:off x="3994725" y="2749650"/>
              <a:ext cx="5575" cy="4850"/>
            </a:xfrm>
            <a:custGeom>
              <a:rect b="b" l="l" r="r" t="t"/>
              <a:pathLst>
                <a:path extrusionOk="0" h="194" w="223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7"/>
            <p:cNvSpPr/>
            <p:nvPr/>
          </p:nvSpPr>
          <p:spPr>
            <a:xfrm>
              <a:off x="3993075" y="278235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7"/>
            <p:cNvSpPr/>
            <p:nvPr/>
          </p:nvSpPr>
          <p:spPr>
            <a:xfrm>
              <a:off x="3988725" y="2763050"/>
              <a:ext cx="6025" cy="6325"/>
            </a:xfrm>
            <a:custGeom>
              <a:rect b="b" l="l" r="r" t="t"/>
              <a:pathLst>
                <a:path extrusionOk="0" h="253" w="241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7"/>
            <p:cNvSpPr/>
            <p:nvPr/>
          </p:nvSpPr>
          <p:spPr>
            <a:xfrm>
              <a:off x="3984825" y="2809025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7"/>
            <p:cNvSpPr/>
            <p:nvPr/>
          </p:nvSpPr>
          <p:spPr>
            <a:xfrm>
              <a:off x="4008950" y="2797800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7"/>
            <p:cNvSpPr/>
            <p:nvPr/>
          </p:nvSpPr>
          <p:spPr>
            <a:xfrm>
              <a:off x="4078925" y="28410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7"/>
            <p:cNvSpPr/>
            <p:nvPr/>
          </p:nvSpPr>
          <p:spPr>
            <a:xfrm>
              <a:off x="4083675" y="274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17"/>
            <p:cNvSpPr/>
            <p:nvPr/>
          </p:nvSpPr>
          <p:spPr>
            <a:xfrm>
              <a:off x="4090975" y="2782750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17"/>
            <p:cNvSpPr/>
            <p:nvPr/>
          </p:nvSpPr>
          <p:spPr>
            <a:xfrm>
              <a:off x="4075925" y="2777700"/>
              <a:ext cx="6425" cy="6600"/>
            </a:xfrm>
            <a:custGeom>
              <a:rect b="b" l="l" r="r" t="t"/>
              <a:pathLst>
                <a:path extrusionOk="0" h="264" w="257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17"/>
            <p:cNvSpPr/>
            <p:nvPr/>
          </p:nvSpPr>
          <p:spPr>
            <a:xfrm>
              <a:off x="4042025" y="2755925"/>
              <a:ext cx="6425" cy="6650"/>
            </a:xfrm>
            <a:custGeom>
              <a:rect b="b" l="l" r="r" t="t"/>
              <a:pathLst>
                <a:path extrusionOk="0" h="266" w="257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17"/>
            <p:cNvSpPr/>
            <p:nvPr/>
          </p:nvSpPr>
          <p:spPr>
            <a:xfrm>
              <a:off x="4078500" y="2797375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17"/>
            <p:cNvSpPr/>
            <p:nvPr/>
          </p:nvSpPr>
          <p:spPr>
            <a:xfrm>
              <a:off x="4079325" y="2733200"/>
              <a:ext cx="6025" cy="6250"/>
            </a:xfrm>
            <a:custGeom>
              <a:rect b="b" l="l" r="r" t="t"/>
              <a:pathLst>
                <a:path extrusionOk="0" h="250" w="241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17"/>
            <p:cNvSpPr/>
            <p:nvPr/>
          </p:nvSpPr>
          <p:spPr>
            <a:xfrm>
              <a:off x="4115000" y="27570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7"/>
            <p:cNvSpPr/>
            <p:nvPr/>
          </p:nvSpPr>
          <p:spPr>
            <a:xfrm>
              <a:off x="4112000" y="2798700"/>
              <a:ext cx="6025" cy="6175"/>
            </a:xfrm>
            <a:custGeom>
              <a:rect b="b" l="l" r="r" t="t"/>
              <a:pathLst>
                <a:path extrusionOk="0" h="247" w="241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7"/>
            <p:cNvSpPr/>
            <p:nvPr/>
          </p:nvSpPr>
          <p:spPr>
            <a:xfrm>
              <a:off x="4069850" y="2760600"/>
              <a:ext cx="5700" cy="6300"/>
            </a:xfrm>
            <a:custGeom>
              <a:rect b="b" l="l" r="r" t="t"/>
              <a:pathLst>
                <a:path extrusionOk="0" h="252" w="228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7"/>
            <p:cNvSpPr/>
            <p:nvPr/>
          </p:nvSpPr>
          <p:spPr>
            <a:xfrm>
              <a:off x="4113650" y="2815425"/>
              <a:ext cx="6125" cy="6400"/>
            </a:xfrm>
            <a:custGeom>
              <a:rect b="b" l="l" r="r" t="t"/>
              <a:pathLst>
                <a:path extrusionOk="0" h="256" w="245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7"/>
            <p:cNvSpPr/>
            <p:nvPr/>
          </p:nvSpPr>
          <p:spPr>
            <a:xfrm>
              <a:off x="4091400" y="28282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7"/>
            <p:cNvSpPr/>
            <p:nvPr/>
          </p:nvSpPr>
          <p:spPr>
            <a:xfrm>
              <a:off x="4087475" y="27200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7"/>
            <p:cNvSpPr/>
            <p:nvPr/>
          </p:nvSpPr>
          <p:spPr>
            <a:xfrm>
              <a:off x="4086250" y="27647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7"/>
            <p:cNvSpPr/>
            <p:nvPr/>
          </p:nvSpPr>
          <p:spPr>
            <a:xfrm>
              <a:off x="4095200" y="27363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17"/>
            <p:cNvSpPr/>
            <p:nvPr/>
          </p:nvSpPr>
          <p:spPr>
            <a:xfrm>
              <a:off x="4074175" y="28227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17"/>
            <p:cNvSpPr/>
            <p:nvPr/>
          </p:nvSpPr>
          <p:spPr>
            <a:xfrm>
              <a:off x="4034300" y="27717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7"/>
            <p:cNvSpPr/>
            <p:nvPr/>
          </p:nvSpPr>
          <p:spPr>
            <a:xfrm>
              <a:off x="4028625" y="2755975"/>
              <a:ext cx="6100" cy="6250"/>
            </a:xfrm>
            <a:custGeom>
              <a:rect b="b" l="l" r="r" t="t"/>
              <a:pathLst>
                <a:path extrusionOk="0" h="250" w="244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4037700" y="2850150"/>
              <a:ext cx="3425" cy="425"/>
            </a:xfrm>
            <a:custGeom>
              <a:rect b="b" l="l" r="r" t="t"/>
              <a:pathLst>
                <a:path extrusionOk="0" h="17" w="137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7"/>
            <p:cNvSpPr/>
            <p:nvPr/>
          </p:nvSpPr>
          <p:spPr>
            <a:xfrm>
              <a:off x="4035950" y="278865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7"/>
            <p:cNvSpPr/>
            <p:nvPr/>
          </p:nvSpPr>
          <p:spPr>
            <a:xfrm>
              <a:off x="4036875" y="28045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7"/>
            <p:cNvSpPr/>
            <p:nvPr/>
          </p:nvSpPr>
          <p:spPr>
            <a:xfrm>
              <a:off x="4030375" y="2818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7"/>
            <p:cNvSpPr/>
            <p:nvPr/>
          </p:nvSpPr>
          <p:spPr>
            <a:xfrm>
              <a:off x="4034300" y="2832850"/>
              <a:ext cx="5575" cy="6600"/>
            </a:xfrm>
            <a:custGeom>
              <a:rect b="b" l="l" r="r" t="t"/>
              <a:pathLst>
                <a:path extrusionOk="0" h="264" w="223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7"/>
            <p:cNvSpPr/>
            <p:nvPr/>
          </p:nvSpPr>
          <p:spPr>
            <a:xfrm>
              <a:off x="4064300" y="27912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17"/>
            <p:cNvSpPr/>
            <p:nvPr/>
          </p:nvSpPr>
          <p:spPr>
            <a:xfrm>
              <a:off x="4059125" y="2821275"/>
              <a:ext cx="6125" cy="6200"/>
            </a:xfrm>
            <a:custGeom>
              <a:rect b="b" l="l" r="r" t="t"/>
              <a:pathLst>
                <a:path extrusionOk="0" h="248" w="245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17"/>
            <p:cNvSpPr/>
            <p:nvPr/>
          </p:nvSpPr>
          <p:spPr>
            <a:xfrm>
              <a:off x="4064300" y="28372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7"/>
            <p:cNvSpPr/>
            <p:nvPr/>
          </p:nvSpPr>
          <p:spPr>
            <a:xfrm>
              <a:off x="4051825" y="2804500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7"/>
            <p:cNvSpPr/>
            <p:nvPr/>
          </p:nvSpPr>
          <p:spPr>
            <a:xfrm>
              <a:off x="4062125" y="27757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7"/>
            <p:cNvSpPr/>
            <p:nvPr/>
          </p:nvSpPr>
          <p:spPr>
            <a:xfrm>
              <a:off x="4056550" y="275885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7"/>
            <p:cNvSpPr/>
            <p:nvPr/>
          </p:nvSpPr>
          <p:spPr>
            <a:xfrm>
              <a:off x="4069025" y="27457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7"/>
            <p:cNvSpPr/>
            <p:nvPr/>
          </p:nvSpPr>
          <p:spPr>
            <a:xfrm>
              <a:off x="4066050" y="2806825"/>
              <a:ext cx="6400" cy="6300"/>
            </a:xfrm>
            <a:custGeom>
              <a:rect b="b" l="l" r="r" t="t"/>
              <a:pathLst>
                <a:path extrusionOk="0" h="252" w="256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7"/>
            <p:cNvSpPr/>
            <p:nvPr/>
          </p:nvSpPr>
          <p:spPr>
            <a:xfrm>
              <a:off x="4123975" y="27392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7"/>
            <p:cNvSpPr/>
            <p:nvPr/>
          </p:nvSpPr>
          <p:spPr>
            <a:xfrm>
              <a:off x="3885250" y="27603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17"/>
            <p:cNvSpPr/>
            <p:nvPr/>
          </p:nvSpPr>
          <p:spPr>
            <a:xfrm>
              <a:off x="3880100" y="2790350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17"/>
            <p:cNvSpPr/>
            <p:nvPr/>
          </p:nvSpPr>
          <p:spPr>
            <a:xfrm>
              <a:off x="3875775" y="283775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17"/>
            <p:cNvSpPr/>
            <p:nvPr/>
          </p:nvSpPr>
          <p:spPr>
            <a:xfrm>
              <a:off x="3890000" y="27148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17"/>
            <p:cNvSpPr/>
            <p:nvPr/>
          </p:nvSpPr>
          <p:spPr>
            <a:xfrm>
              <a:off x="3890400" y="27294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17"/>
            <p:cNvSpPr/>
            <p:nvPr/>
          </p:nvSpPr>
          <p:spPr>
            <a:xfrm>
              <a:off x="3874525" y="28225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7"/>
            <p:cNvSpPr/>
            <p:nvPr/>
          </p:nvSpPr>
          <p:spPr>
            <a:xfrm>
              <a:off x="3886900" y="28231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7"/>
            <p:cNvSpPr/>
            <p:nvPr/>
          </p:nvSpPr>
          <p:spPr>
            <a:xfrm>
              <a:off x="3892575" y="2840575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7"/>
            <p:cNvSpPr/>
            <p:nvPr/>
          </p:nvSpPr>
          <p:spPr>
            <a:xfrm>
              <a:off x="3871025" y="2808125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7"/>
            <p:cNvSpPr/>
            <p:nvPr/>
          </p:nvSpPr>
          <p:spPr>
            <a:xfrm>
              <a:off x="4152300" y="279292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7"/>
            <p:cNvSpPr/>
            <p:nvPr/>
          </p:nvSpPr>
          <p:spPr>
            <a:xfrm>
              <a:off x="4136450" y="278947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7"/>
            <p:cNvSpPr/>
            <p:nvPr/>
          </p:nvSpPr>
          <p:spPr>
            <a:xfrm>
              <a:off x="4156225" y="28075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7"/>
            <p:cNvSpPr/>
            <p:nvPr/>
          </p:nvSpPr>
          <p:spPr>
            <a:xfrm>
              <a:off x="4197875" y="2752325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17"/>
            <p:cNvSpPr/>
            <p:nvPr/>
          </p:nvSpPr>
          <p:spPr>
            <a:xfrm>
              <a:off x="3886900" y="2775900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7"/>
            <p:cNvSpPr/>
            <p:nvPr/>
          </p:nvSpPr>
          <p:spPr>
            <a:xfrm>
              <a:off x="4200450" y="27717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7"/>
            <p:cNvSpPr/>
            <p:nvPr/>
          </p:nvSpPr>
          <p:spPr>
            <a:xfrm>
              <a:off x="3872775" y="2773600"/>
              <a:ext cx="5600" cy="6175"/>
            </a:xfrm>
            <a:custGeom>
              <a:rect b="b" l="l" r="r" t="t"/>
              <a:pathLst>
                <a:path extrusionOk="0" h="247" w="224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7"/>
            <p:cNvSpPr/>
            <p:nvPr/>
          </p:nvSpPr>
          <p:spPr>
            <a:xfrm>
              <a:off x="4158800" y="27788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7"/>
            <p:cNvSpPr/>
            <p:nvPr/>
          </p:nvSpPr>
          <p:spPr>
            <a:xfrm>
              <a:off x="4228800" y="27579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7"/>
            <p:cNvSpPr/>
            <p:nvPr/>
          </p:nvSpPr>
          <p:spPr>
            <a:xfrm>
              <a:off x="3855150" y="280192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7"/>
            <p:cNvSpPr/>
            <p:nvPr/>
          </p:nvSpPr>
          <p:spPr>
            <a:xfrm>
              <a:off x="3851350" y="278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7"/>
            <p:cNvSpPr/>
            <p:nvPr/>
          </p:nvSpPr>
          <p:spPr>
            <a:xfrm>
              <a:off x="3860725" y="2710375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7"/>
            <p:cNvSpPr/>
            <p:nvPr/>
          </p:nvSpPr>
          <p:spPr>
            <a:xfrm>
              <a:off x="3838450" y="273542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17"/>
            <p:cNvSpPr/>
            <p:nvPr/>
          </p:nvSpPr>
          <p:spPr>
            <a:xfrm>
              <a:off x="4233950" y="2773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17"/>
            <p:cNvSpPr/>
            <p:nvPr/>
          </p:nvSpPr>
          <p:spPr>
            <a:xfrm>
              <a:off x="3895550" y="2689975"/>
              <a:ext cx="2600" cy="1250"/>
            </a:xfrm>
            <a:custGeom>
              <a:rect b="b" l="l" r="r" t="t"/>
              <a:pathLst>
                <a:path extrusionOk="0" h="50" w="104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7"/>
            <p:cNvSpPr/>
            <p:nvPr/>
          </p:nvSpPr>
          <p:spPr>
            <a:xfrm>
              <a:off x="4205600" y="272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7"/>
            <p:cNvSpPr/>
            <p:nvPr/>
          </p:nvSpPr>
          <p:spPr>
            <a:xfrm>
              <a:off x="4208600" y="27392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7"/>
            <p:cNvSpPr/>
            <p:nvPr/>
          </p:nvSpPr>
          <p:spPr>
            <a:xfrm>
              <a:off x="3899375" y="27662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7"/>
            <p:cNvSpPr/>
            <p:nvPr/>
          </p:nvSpPr>
          <p:spPr>
            <a:xfrm>
              <a:off x="3895150" y="27918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7"/>
            <p:cNvSpPr/>
            <p:nvPr/>
          </p:nvSpPr>
          <p:spPr>
            <a:xfrm>
              <a:off x="3900700" y="2827475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7"/>
            <p:cNvSpPr/>
            <p:nvPr/>
          </p:nvSpPr>
          <p:spPr>
            <a:xfrm>
              <a:off x="4212925" y="27573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7"/>
            <p:cNvSpPr/>
            <p:nvPr/>
          </p:nvSpPr>
          <p:spPr>
            <a:xfrm>
              <a:off x="3885250" y="28063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7"/>
            <p:cNvSpPr/>
            <p:nvPr/>
          </p:nvSpPr>
          <p:spPr>
            <a:xfrm>
              <a:off x="3899775" y="28100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7"/>
            <p:cNvSpPr/>
            <p:nvPr/>
          </p:nvSpPr>
          <p:spPr>
            <a:xfrm>
              <a:off x="4158400" y="2824625"/>
              <a:ext cx="5575" cy="6250"/>
            </a:xfrm>
            <a:custGeom>
              <a:rect b="b" l="l" r="r" t="t"/>
              <a:pathLst>
                <a:path extrusionOk="0" h="250" w="223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17"/>
            <p:cNvSpPr/>
            <p:nvPr/>
          </p:nvSpPr>
          <p:spPr>
            <a:xfrm>
              <a:off x="4156225" y="27461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17"/>
            <p:cNvSpPr/>
            <p:nvPr/>
          </p:nvSpPr>
          <p:spPr>
            <a:xfrm>
              <a:off x="4150675" y="27302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17"/>
            <p:cNvSpPr/>
            <p:nvPr/>
          </p:nvSpPr>
          <p:spPr>
            <a:xfrm>
              <a:off x="4157975" y="2762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7"/>
            <p:cNvSpPr/>
            <p:nvPr/>
          </p:nvSpPr>
          <p:spPr>
            <a:xfrm>
              <a:off x="4163950" y="2730550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7"/>
            <p:cNvSpPr/>
            <p:nvPr/>
          </p:nvSpPr>
          <p:spPr>
            <a:xfrm>
              <a:off x="4190975" y="2720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7"/>
            <p:cNvSpPr/>
            <p:nvPr/>
          </p:nvSpPr>
          <p:spPr>
            <a:xfrm>
              <a:off x="4162200" y="27157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7"/>
            <p:cNvSpPr/>
            <p:nvPr/>
          </p:nvSpPr>
          <p:spPr>
            <a:xfrm>
              <a:off x="4148075" y="2839425"/>
              <a:ext cx="5600" cy="6075"/>
            </a:xfrm>
            <a:custGeom>
              <a:rect b="b" l="l" r="r" t="t"/>
              <a:pathLst>
                <a:path extrusionOk="0" h="243" w="224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7"/>
            <p:cNvSpPr/>
            <p:nvPr/>
          </p:nvSpPr>
          <p:spPr>
            <a:xfrm>
              <a:off x="4140775" y="28047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7"/>
            <p:cNvSpPr/>
            <p:nvPr/>
          </p:nvSpPr>
          <p:spPr>
            <a:xfrm>
              <a:off x="4143350" y="27153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7"/>
            <p:cNvSpPr/>
            <p:nvPr/>
          </p:nvSpPr>
          <p:spPr>
            <a:xfrm>
              <a:off x="4140775" y="2695950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17"/>
            <p:cNvSpPr/>
            <p:nvPr/>
          </p:nvSpPr>
          <p:spPr>
            <a:xfrm>
              <a:off x="4139025" y="2741000"/>
              <a:ext cx="6500" cy="6425"/>
            </a:xfrm>
            <a:custGeom>
              <a:rect b="b" l="l" r="r" t="t"/>
              <a:pathLst>
                <a:path extrusionOk="0" h="257" w="26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17"/>
            <p:cNvSpPr/>
            <p:nvPr/>
          </p:nvSpPr>
          <p:spPr>
            <a:xfrm>
              <a:off x="4144575" y="27763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7"/>
            <p:cNvSpPr/>
            <p:nvPr/>
          </p:nvSpPr>
          <p:spPr>
            <a:xfrm>
              <a:off x="4143750" y="275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7"/>
            <p:cNvSpPr/>
            <p:nvPr/>
          </p:nvSpPr>
          <p:spPr>
            <a:xfrm>
              <a:off x="4163950" y="2839950"/>
              <a:ext cx="6025" cy="6300"/>
            </a:xfrm>
            <a:custGeom>
              <a:rect b="b" l="l" r="r" t="t"/>
              <a:pathLst>
                <a:path extrusionOk="0" h="252" w="241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7"/>
            <p:cNvSpPr/>
            <p:nvPr/>
          </p:nvSpPr>
          <p:spPr>
            <a:xfrm>
              <a:off x="4143350" y="2821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7"/>
            <p:cNvSpPr/>
            <p:nvPr/>
          </p:nvSpPr>
          <p:spPr>
            <a:xfrm>
              <a:off x="4186750" y="2765850"/>
              <a:ext cx="5575" cy="6200"/>
            </a:xfrm>
            <a:custGeom>
              <a:rect b="b" l="l" r="r" t="t"/>
              <a:pathLst>
                <a:path extrusionOk="0" h="248" w="223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7"/>
            <p:cNvSpPr/>
            <p:nvPr/>
          </p:nvSpPr>
          <p:spPr>
            <a:xfrm>
              <a:off x="4178600" y="2733400"/>
              <a:ext cx="6400" cy="6375"/>
            </a:xfrm>
            <a:custGeom>
              <a:rect b="b" l="l" r="r" t="t"/>
              <a:pathLst>
                <a:path extrusionOk="0" h="255" w="256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7"/>
            <p:cNvSpPr/>
            <p:nvPr/>
          </p:nvSpPr>
          <p:spPr>
            <a:xfrm>
              <a:off x="4184575" y="270477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7"/>
            <p:cNvSpPr/>
            <p:nvPr/>
          </p:nvSpPr>
          <p:spPr>
            <a:xfrm>
              <a:off x="4173850" y="27788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17"/>
            <p:cNvSpPr/>
            <p:nvPr/>
          </p:nvSpPr>
          <p:spPr>
            <a:xfrm>
              <a:off x="4171700" y="2762375"/>
              <a:ext cx="6400" cy="6500"/>
            </a:xfrm>
            <a:custGeom>
              <a:rect b="b" l="l" r="r" t="t"/>
              <a:pathLst>
                <a:path extrusionOk="0" h="260" w="256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17"/>
            <p:cNvSpPr/>
            <p:nvPr/>
          </p:nvSpPr>
          <p:spPr>
            <a:xfrm>
              <a:off x="4167775" y="2793975"/>
              <a:ext cx="6525" cy="6300"/>
            </a:xfrm>
            <a:custGeom>
              <a:rect b="b" l="l" r="r" t="t"/>
              <a:pathLst>
                <a:path extrusionOk="0" h="252" w="261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17"/>
            <p:cNvSpPr/>
            <p:nvPr/>
          </p:nvSpPr>
          <p:spPr>
            <a:xfrm>
              <a:off x="4184150" y="275015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17"/>
            <p:cNvSpPr/>
            <p:nvPr/>
          </p:nvSpPr>
          <p:spPr>
            <a:xfrm>
              <a:off x="4176850" y="2716650"/>
              <a:ext cx="6000" cy="6200"/>
            </a:xfrm>
            <a:custGeom>
              <a:rect b="b" l="l" r="r" t="t"/>
              <a:pathLst>
                <a:path extrusionOk="0" h="248" w="24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7"/>
            <p:cNvSpPr/>
            <p:nvPr/>
          </p:nvSpPr>
          <p:spPr>
            <a:xfrm>
              <a:off x="4187975" y="2781275"/>
              <a:ext cx="6525" cy="6550"/>
            </a:xfrm>
            <a:custGeom>
              <a:rect b="b" l="l" r="r" t="t"/>
              <a:pathLst>
                <a:path extrusionOk="0" h="262" w="261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7"/>
            <p:cNvSpPr/>
            <p:nvPr/>
          </p:nvSpPr>
          <p:spPr>
            <a:xfrm>
              <a:off x="4181175" y="27956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7"/>
            <p:cNvSpPr/>
            <p:nvPr/>
          </p:nvSpPr>
          <p:spPr>
            <a:xfrm>
              <a:off x="4186325" y="281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4176850" y="284312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4169525" y="27458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7"/>
            <p:cNvSpPr/>
            <p:nvPr/>
          </p:nvSpPr>
          <p:spPr>
            <a:xfrm>
              <a:off x="4175500" y="28281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7"/>
            <p:cNvSpPr/>
            <p:nvPr/>
          </p:nvSpPr>
          <p:spPr>
            <a:xfrm>
              <a:off x="4171700" y="270152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17"/>
            <p:cNvSpPr/>
            <p:nvPr/>
          </p:nvSpPr>
          <p:spPr>
            <a:xfrm>
              <a:off x="4172100" y="2813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17"/>
            <p:cNvSpPr/>
            <p:nvPr/>
          </p:nvSpPr>
          <p:spPr>
            <a:xfrm>
              <a:off x="4085825" y="2812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7"/>
            <p:cNvSpPr/>
            <p:nvPr/>
          </p:nvSpPr>
          <p:spPr>
            <a:xfrm>
              <a:off x="4193550" y="28458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7"/>
            <p:cNvSpPr/>
            <p:nvPr/>
          </p:nvSpPr>
          <p:spPr>
            <a:xfrm>
              <a:off x="4219300" y="27724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7"/>
            <p:cNvSpPr/>
            <p:nvPr/>
          </p:nvSpPr>
          <p:spPr>
            <a:xfrm>
              <a:off x="4213325" y="28026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7"/>
            <p:cNvSpPr/>
            <p:nvPr/>
          </p:nvSpPr>
          <p:spPr>
            <a:xfrm>
              <a:off x="4215075" y="28195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7"/>
            <p:cNvSpPr/>
            <p:nvPr/>
          </p:nvSpPr>
          <p:spPr>
            <a:xfrm>
              <a:off x="4207775" y="27869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7"/>
            <p:cNvSpPr/>
            <p:nvPr/>
          </p:nvSpPr>
          <p:spPr>
            <a:xfrm>
              <a:off x="3857725" y="27736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7"/>
            <p:cNvSpPr/>
            <p:nvPr/>
          </p:nvSpPr>
          <p:spPr>
            <a:xfrm>
              <a:off x="3868875" y="2849500"/>
              <a:ext cx="4350" cy="1075"/>
            </a:xfrm>
            <a:custGeom>
              <a:rect b="b" l="l" r="r" t="t"/>
              <a:pathLst>
                <a:path extrusionOk="0" h="43" w="174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17"/>
            <p:cNvSpPr/>
            <p:nvPr/>
          </p:nvSpPr>
          <p:spPr>
            <a:xfrm>
              <a:off x="3856900" y="28192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17"/>
            <p:cNvSpPr/>
            <p:nvPr/>
          </p:nvSpPr>
          <p:spPr>
            <a:xfrm>
              <a:off x="3868050" y="2740425"/>
              <a:ext cx="6500" cy="6400"/>
            </a:xfrm>
            <a:custGeom>
              <a:rect b="b" l="l" r="r" t="t"/>
              <a:pathLst>
                <a:path extrusionOk="0" h="256" w="26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7"/>
            <p:cNvSpPr/>
            <p:nvPr/>
          </p:nvSpPr>
          <p:spPr>
            <a:xfrm>
              <a:off x="3870625" y="26960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7"/>
            <p:cNvSpPr/>
            <p:nvPr/>
          </p:nvSpPr>
          <p:spPr>
            <a:xfrm>
              <a:off x="3862875" y="2834375"/>
              <a:ext cx="6025" cy="6500"/>
            </a:xfrm>
            <a:custGeom>
              <a:rect b="b" l="l" r="r" t="t"/>
              <a:pathLst>
                <a:path extrusionOk="0" h="260" w="241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7"/>
            <p:cNvSpPr/>
            <p:nvPr/>
          </p:nvSpPr>
          <p:spPr>
            <a:xfrm>
              <a:off x="3882250" y="2686475"/>
              <a:ext cx="6025" cy="4350"/>
            </a:xfrm>
            <a:custGeom>
              <a:rect b="b" l="l" r="r" t="t"/>
              <a:pathLst>
                <a:path extrusionOk="0" h="174" w="241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7"/>
            <p:cNvSpPr/>
            <p:nvPr/>
          </p:nvSpPr>
          <p:spPr>
            <a:xfrm>
              <a:off x="4223225" y="27427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7"/>
            <p:cNvSpPr/>
            <p:nvPr/>
          </p:nvSpPr>
          <p:spPr>
            <a:xfrm>
              <a:off x="4221475" y="278707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7"/>
            <p:cNvSpPr/>
            <p:nvPr/>
          </p:nvSpPr>
          <p:spPr>
            <a:xfrm>
              <a:off x="4215900" y="2835425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7"/>
            <p:cNvSpPr/>
            <p:nvPr/>
          </p:nvSpPr>
          <p:spPr>
            <a:xfrm>
              <a:off x="4221050" y="2729050"/>
              <a:ext cx="2200" cy="3000"/>
            </a:xfrm>
            <a:custGeom>
              <a:rect b="b" l="l" r="r" t="t"/>
              <a:pathLst>
                <a:path extrusionOk="0" h="120" w="88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17"/>
            <p:cNvSpPr/>
            <p:nvPr/>
          </p:nvSpPr>
          <p:spPr>
            <a:xfrm>
              <a:off x="4166525" y="2691625"/>
              <a:ext cx="3450" cy="950"/>
            </a:xfrm>
            <a:custGeom>
              <a:rect b="b" l="l" r="r" t="t"/>
              <a:pathLst>
                <a:path extrusionOk="0" h="38" w="138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17"/>
            <p:cNvSpPr/>
            <p:nvPr/>
          </p:nvSpPr>
          <p:spPr>
            <a:xfrm>
              <a:off x="3916175" y="2706250"/>
              <a:ext cx="5175" cy="5600"/>
            </a:xfrm>
            <a:custGeom>
              <a:rect b="b" l="l" r="r" t="t"/>
              <a:pathLst>
                <a:path extrusionOk="0" h="224" w="207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7"/>
            <p:cNvSpPr/>
            <p:nvPr/>
          </p:nvSpPr>
          <p:spPr>
            <a:xfrm>
              <a:off x="3904525" y="271750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7"/>
            <p:cNvSpPr/>
            <p:nvPr/>
          </p:nvSpPr>
          <p:spPr>
            <a:xfrm>
              <a:off x="3866800" y="27884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7"/>
            <p:cNvSpPr/>
            <p:nvPr/>
          </p:nvSpPr>
          <p:spPr>
            <a:xfrm>
              <a:off x="3911425" y="275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7"/>
            <p:cNvSpPr/>
            <p:nvPr/>
          </p:nvSpPr>
          <p:spPr>
            <a:xfrm>
              <a:off x="4201275" y="2708825"/>
              <a:ext cx="5175" cy="5200"/>
            </a:xfrm>
            <a:custGeom>
              <a:rect b="b" l="l" r="r" t="t"/>
              <a:pathLst>
                <a:path extrusionOk="0" h="208" w="207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7"/>
            <p:cNvSpPr/>
            <p:nvPr/>
          </p:nvSpPr>
          <p:spPr>
            <a:xfrm>
              <a:off x="4155825" y="27007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7"/>
            <p:cNvSpPr/>
            <p:nvPr/>
          </p:nvSpPr>
          <p:spPr>
            <a:xfrm>
              <a:off x="4127475" y="2695550"/>
              <a:ext cx="5600" cy="4650"/>
            </a:xfrm>
            <a:custGeom>
              <a:rect b="b" l="l" r="r" t="t"/>
              <a:pathLst>
                <a:path extrusionOk="0" h="186" w="224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7"/>
            <p:cNvSpPr/>
            <p:nvPr/>
          </p:nvSpPr>
          <p:spPr>
            <a:xfrm>
              <a:off x="3907100" y="27337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17"/>
            <p:cNvSpPr/>
            <p:nvPr/>
          </p:nvSpPr>
          <p:spPr>
            <a:xfrm>
              <a:off x="3877525" y="27278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17"/>
            <p:cNvSpPr/>
            <p:nvPr/>
          </p:nvSpPr>
          <p:spPr>
            <a:xfrm>
              <a:off x="3900300" y="27019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17"/>
            <p:cNvSpPr/>
            <p:nvPr/>
          </p:nvSpPr>
          <p:spPr>
            <a:xfrm>
              <a:off x="3870625" y="2756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17"/>
            <p:cNvSpPr/>
            <p:nvPr/>
          </p:nvSpPr>
          <p:spPr>
            <a:xfrm>
              <a:off x="3875775" y="271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7"/>
            <p:cNvSpPr/>
            <p:nvPr/>
          </p:nvSpPr>
          <p:spPr>
            <a:xfrm>
              <a:off x="3896800" y="2746775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7"/>
            <p:cNvSpPr/>
            <p:nvPr/>
          </p:nvSpPr>
          <p:spPr>
            <a:xfrm>
              <a:off x="3883075" y="2744750"/>
              <a:ext cx="6025" cy="6325"/>
            </a:xfrm>
            <a:custGeom>
              <a:rect b="b" l="l" r="r" t="t"/>
              <a:pathLst>
                <a:path extrusionOk="0" h="253" w="241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7"/>
            <p:cNvSpPr/>
            <p:nvPr/>
          </p:nvSpPr>
          <p:spPr>
            <a:xfrm>
              <a:off x="3883500" y="2699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7"/>
            <p:cNvSpPr/>
            <p:nvPr/>
          </p:nvSpPr>
          <p:spPr>
            <a:xfrm>
              <a:off x="3862875" y="2725000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7"/>
            <p:cNvSpPr/>
            <p:nvPr/>
          </p:nvSpPr>
          <p:spPr>
            <a:xfrm>
              <a:off x="4245075" y="2837750"/>
              <a:ext cx="6525" cy="6550"/>
            </a:xfrm>
            <a:custGeom>
              <a:rect b="b" l="l" r="r" t="t"/>
              <a:pathLst>
                <a:path extrusionOk="0" h="262" w="261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7"/>
            <p:cNvSpPr/>
            <p:nvPr/>
          </p:nvSpPr>
          <p:spPr>
            <a:xfrm>
              <a:off x="4249000" y="2791525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7"/>
            <p:cNvSpPr/>
            <p:nvPr/>
          </p:nvSpPr>
          <p:spPr>
            <a:xfrm>
              <a:off x="4248175" y="27766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17"/>
            <p:cNvSpPr/>
            <p:nvPr/>
          </p:nvSpPr>
          <p:spPr>
            <a:xfrm>
              <a:off x="4241675" y="27612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17"/>
            <p:cNvSpPr/>
            <p:nvPr/>
          </p:nvSpPr>
          <p:spPr>
            <a:xfrm>
              <a:off x="4235700" y="278995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7"/>
            <p:cNvSpPr/>
            <p:nvPr/>
          </p:nvSpPr>
          <p:spPr>
            <a:xfrm>
              <a:off x="4243850" y="28221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7"/>
            <p:cNvSpPr/>
            <p:nvPr/>
          </p:nvSpPr>
          <p:spPr>
            <a:xfrm>
              <a:off x="4241275" y="28066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7"/>
            <p:cNvSpPr/>
            <p:nvPr/>
          </p:nvSpPr>
          <p:spPr>
            <a:xfrm>
              <a:off x="4227550" y="2850550"/>
              <a:ext cx="1675" cy="25"/>
            </a:xfrm>
            <a:custGeom>
              <a:rect b="b" l="l" r="r" t="t"/>
              <a:pathLst>
                <a:path extrusionOk="0" h="1" w="67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7"/>
            <p:cNvSpPr/>
            <p:nvPr/>
          </p:nvSpPr>
          <p:spPr>
            <a:xfrm>
              <a:off x="3866800" y="2686475"/>
              <a:ext cx="2100" cy="650"/>
            </a:xfrm>
            <a:custGeom>
              <a:rect b="b" l="l" r="r" t="t"/>
              <a:pathLst>
                <a:path extrusionOk="0" h="26" w="84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7"/>
            <p:cNvSpPr/>
            <p:nvPr/>
          </p:nvSpPr>
          <p:spPr>
            <a:xfrm>
              <a:off x="3840100" y="2692025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7"/>
            <p:cNvSpPr/>
            <p:nvPr/>
          </p:nvSpPr>
          <p:spPr>
            <a:xfrm>
              <a:off x="4230950" y="28354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7"/>
            <p:cNvSpPr/>
            <p:nvPr/>
          </p:nvSpPr>
          <p:spPr>
            <a:xfrm>
              <a:off x="4270025" y="2814900"/>
              <a:ext cx="2600" cy="5175"/>
            </a:xfrm>
            <a:custGeom>
              <a:rect b="b" l="l" r="r" t="t"/>
              <a:pathLst>
                <a:path extrusionOk="0" h="207" w="104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17"/>
            <p:cNvSpPr/>
            <p:nvPr/>
          </p:nvSpPr>
          <p:spPr>
            <a:xfrm>
              <a:off x="4116750" y="27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17"/>
            <p:cNvSpPr/>
            <p:nvPr/>
          </p:nvSpPr>
          <p:spPr>
            <a:xfrm>
              <a:off x="4254975" y="2808725"/>
              <a:ext cx="6525" cy="6500"/>
            </a:xfrm>
            <a:custGeom>
              <a:rect b="b" l="l" r="r" t="t"/>
              <a:pathLst>
                <a:path extrusionOk="0" h="260" w="261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7"/>
            <p:cNvSpPr/>
            <p:nvPr/>
          </p:nvSpPr>
          <p:spPr>
            <a:xfrm>
              <a:off x="4264875" y="28432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7"/>
            <p:cNvSpPr/>
            <p:nvPr/>
          </p:nvSpPr>
          <p:spPr>
            <a:xfrm>
              <a:off x="3842275" y="28156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7"/>
            <p:cNvSpPr/>
            <p:nvPr/>
          </p:nvSpPr>
          <p:spPr>
            <a:xfrm>
              <a:off x="3856900" y="2757725"/>
              <a:ext cx="6000" cy="6150"/>
            </a:xfrm>
            <a:custGeom>
              <a:rect b="b" l="l" r="r" t="t"/>
              <a:pathLst>
                <a:path extrusionOk="0" h="246" w="24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7"/>
            <p:cNvSpPr/>
            <p:nvPr/>
          </p:nvSpPr>
          <p:spPr>
            <a:xfrm>
              <a:off x="3846600" y="28337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7"/>
            <p:cNvSpPr/>
            <p:nvPr/>
          </p:nvSpPr>
          <p:spPr>
            <a:xfrm>
              <a:off x="3838450" y="2783975"/>
              <a:ext cx="2600" cy="6525"/>
            </a:xfrm>
            <a:custGeom>
              <a:rect b="b" l="l" r="r" t="t"/>
              <a:pathLst>
                <a:path extrusionOk="0" h="261" w="104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7"/>
            <p:cNvSpPr/>
            <p:nvPr/>
          </p:nvSpPr>
          <p:spPr>
            <a:xfrm>
              <a:off x="3839700" y="27994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7"/>
            <p:cNvSpPr/>
            <p:nvPr/>
          </p:nvSpPr>
          <p:spPr>
            <a:xfrm>
              <a:off x="3849600" y="2725050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17"/>
            <p:cNvSpPr/>
            <p:nvPr/>
          </p:nvSpPr>
          <p:spPr>
            <a:xfrm>
              <a:off x="3855150" y="27407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17"/>
            <p:cNvSpPr/>
            <p:nvPr/>
          </p:nvSpPr>
          <p:spPr>
            <a:xfrm>
              <a:off x="3854325" y="2695550"/>
              <a:ext cx="6000" cy="6075"/>
            </a:xfrm>
            <a:custGeom>
              <a:rect b="b" l="l" r="r" t="t"/>
              <a:pathLst>
                <a:path extrusionOk="0" h="243" w="24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7"/>
            <p:cNvSpPr/>
            <p:nvPr/>
          </p:nvSpPr>
          <p:spPr>
            <a:xfrm>
              <a:off x="3853925" y="2848800"/>
              <a:ext cx="4650" cy="1775"/>
            </a:xfrm>
            <a:custGeom>
              <a:rect b="b" l="l" r="r" t="t"/>
              <a:pathLst>
                <a:path extrusionOk="0" h="71" w="186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7"/>
            <p:cNvSpPr/>
            <p:nvPr/>
          </p:nvSpPr>
          <p:spPr>
            <a:xfrm>
              <a:off x="4210350" y="2849225"/>
              <a:ext cx="4750" cy="1350"/>
            </a:xfrm>
            <a:custGeom>
              <a:rect b="b" l="l" r="r" t="t"/>
              <a:pathLst>
                <a:path extrusionOk="0" h="54" w="19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7"/>
            <p:cNvSpPr/>
            <p:nvPr/>
          </p:nvSpPr>
          <p:spPr>
            <a:xfrm>
              <a:off x="4226625" y="28023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7"/>
            <p:cNvSpPr/>
            <p:nvPr/>
          </p:nvSpPr>
          <p:spPr>
            <a:xfrm>
              <a:off x="4228800" y="2818850"/>
              <a:ext cx="6500" cy="6300"/>
            </a:xfrm>
            <a:custGeom>
              <a:rect b="b" l="l" r="r" t="t"/>
              <a:pathLst>
                <a:path extrusionOk="0" h="252" w="26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7"/>
            <p:cNvSpPr/>
            <p:nvPr/>
          </p:nvSpPr>
          <p:spPr>
            <a:xfrm>
              <a:off x="3838450" y="2848400"/>
              <a:ext cx="1675" cy="2175"/>
            </a:xfrm>
            <a:custGeom>
              <a:rect b="b" l="l" r="r" t="t"/>
              <a:pathLst>
                <a:path extrusionOk="0" h="87" w="67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7"/>
            <p:cNvSpPr/>
            <p:nvPr/>
          </p:nvSpPr>
          <p:spPr>
            <a:xfrm>
              <a:off x="3842675" y="27534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7"/>
            <p:cNvSpPr/>
            <p:nvPr/>
          </p:nvSpPr>
          <p:spPr>
            <a:xfrm>
              <a:off x="3843600" y="277110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17"/>
            <p:cNvSpPr/>
            <p:nvPr/>
          </p:nvSpPr>
          <p:spPr>
            <a:xfrm>
              <a:off x="3842275" y="27097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17"/>
            <p:cNvSpPr/>
            <p:nvPr/>
          </p:nvSpPr>
          <p:spPr>
            <a:xfrm>
              <a:off x="4257550" y="2828300"/>
              <a:ext cx="6100" cy="6300"/>
            </a:xfrm>
            <a:custGeom>
              <a:rect b="b" l="l" r="r" t="t"/>
              <a:pathLst>
                <a:path extrusionOk="0" h="252" w="244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17"/>
            <p:cNvSpPr/>
            <p:nvPr/>
          </p:nvSpPr>
          <p:spPr>
            <a:xfrm>
              <a:off x="3979675" y="27479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17"/>
            <p:cNvSpPr/>
            <p:nvPr/>
          </p:nvSpPr>
          <p:spPr>
            <a:xfrm>
              <a:off x="3944100" y="2832200"/>
              <a:ext cx="6425" cy="6500"/>
            </a:xfrm>
            <a:custGeom>
              <a:rect b="b" l="l" r="r" t="t"/>
              <a:pathLst>
                <a:path extrusionOk="0" h="260" w="257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17"/>
            <p:cNvSpPr/>
            <p:nvPr/>
          </p:nvSpPr>
          <p:spPr>
            <a:xfrm>
              <a:off x="3940200" y="2801275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17"/>
            <p:cNvSpPr/>
            <p:nvPr/>
          </p:nvSpPr>
          <p:spPr>
            <a:xfrm>
              <a:off x="3940600" y="27557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7"/>
            <p:cNvSpPr/>
            <p:nvPr/>
          </p:nvSpPr>
          <p:spPr>
            <a:xfrm>
              <a:off x="3925150" y="2796950"/>
              <a:ext cx="6500" cy="6325"/>
            </a:xfrm>
            <a:custGeom>
              <a:rect b="b" l="l" r="r" t="t"/>
              <a:pathLst>
                <a:path extrusionOk="0" h="253" w="26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7"/>
            <p:cNvSpPr/>
            <p:nvPr/>
          </p:nvSpPr>
          <p:spPr>
            <a:xfrm>
              <a:off x="3921750" y="2737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7"/>
            <p:cNvSpPr/>
            <p:nvPr/>
          </p:nvSpPr>
          <p:spPr>
            <a:xfrm>
              <a:off x="3919975" y="2781475"/>
              <a:ext cx="6125" cy="6450"/>
            </a:xfrm>
            <a:custGeom>
              <a:rect b="b" l="l" r="r" t="t"/>
              <a:pathLst>
                <a:path extrusionOk="0" h="258" w="245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7"/>
            <p:cNvSpPr/>
            <p:nvPr/>
          </p:nvSpPr>
          <p:spPr>
            <a:xfrm>
              <a:off x="3914825" y="282987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7"/>
            <p:cNvSpPr/>
            <p:nvPr/>
          </p:nvSpPr>
          <p:spPr>
            <a:xfrm>
              <a:off x="3942350" y="28166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7"/>
            <p:cNvSpPr/>
            <p:nvPr/>
          </p:nvSpPr>
          <p:spPr>
            <a:xfrm>
              <a:off x="3927725" y="28132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7"/>
            <p:cNvSpPr/>
            <p:nvPr/>
          </p:nvSpPr>
          <p:spPr>
            <a:xfrm>
              <a:off x="3927725" y="27523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17"/>
            <p:cNvSpPr/>
            <p:nvPr/>
          </p:nvSpPr>
          <p:spPr>
            <a:xfrm>
              <a:off x="3929875" y="282987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17"/>
            <p:cNvSpPr/>
            <p:nvPr/>
          </p:nvSpPr>
          <p:spPr>
            <a:xfrm>
              <a:off x="3932875" y="27675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17"/>
            <p:cNvSpPr/>
            <p:nvPr/>
          </p:nvSpPr>
          <p:spPr>
            <a:xfrm>
              <a:off x="3947100" y="2771325"/>
              <a:ext cx="5575" cy="6350"/>
            </a:xfrm>
            <a:custGeom>
              <a:rect b="b" l="l" r="r" t="t"/>
              <a:pathLst>
                <a:path extrusionOk="0" h="254" w="223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17"/>
            <p:cNvSpPr/>
            <p:nvPr/>
          </p:nvSpPr>
          <p:spPr>
            <a:xfrm>
              <a:off x="3939375" y="27405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7"/>
            <p:cNvSpPr/>
            <p:nvPr/>
          </p:nvSpPr>
          <p:spPr>
            <a:xfrm>
              <a:off x="3934625" y="2784500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7"/>
            <p:cNvSpPr/>
            <p:nvPr/>
          </p:nvSpPr>
          <p:spPr>
            <a:xfrm>
              <a:off x="4040275" y="2741925"/>
              <a:ext cx="5600" cy="6000"/>
            </a:xfrm>
            <a:custGeom>
              <a:rect b="b" l="l" r="r" t="t"/>
              <a:pathLst>
                <a:path extrusionOk="0" h="240" w="224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7"/>
            <p:cNvSpPr/>
            <p:nvPr/>
          </p:nvSpPr>
          <p:spPr>
            <a:xfrm>
              <a:off x="4201775" y="2833050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7"/>
            <p:cNvSpPr/>
            <p:nvPr/>
          </p:nvSpPr>
          <p:spPr>
            <a:xfrm>
              <a:off x="4104700" y="2827875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7"/>
            <p:cNvSpPr/>
            <p:nvPr/>
          </p:nvSpPr>
          <p:spPr>
            <a:xfrm>
              <a:off x="4099125" y="2812400"/>
              <a:ext cx="6425" cy="6600"/>
            </a:xfrm>
            <a:custGeom>
              <a:rect b="b" l="l" r="r" t="t"/>
              <a:pathLst>
                <a:path extrusionOk="0" h="264" w="257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7"/>
            <p:cNvSpPr/>
            <p:nvPr/>
          </p:nvSpPr>
          <p:spPr>
            <a:xfrm>
              <a:off x="4114600" y="2705925"/>
              <a:ext cx="6400" cy="6400"/>
            </a:xfrm>
            <a:custGeom>
              <a:rect b="b" l="l" r="r" t="t"/>
              <a:pathLst>
                <a:path extrusionOk="0" h="256" w="256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7"/>
            <p:cNvSpPr/>
            <p:nvPr/>
          </p:nvSpPr>
          <p:spPr>
            <a:xfrm>
              <a:off x="4101700" y="27224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17"/>
            <p:cNvSpPr/>
            <p:nvPr/>
          </p:nvSpPr>
          <p:spPr>
            <a:xfrm>
              <a:off x="4110675" y="2737600"/>
              <a:ext cx="6525" cy="6375"/>
            </a:xfrm>
            <a:custGeom>
              <a:rect b="b" l="l" r="r" t="t"/>
              <a:pathLst>
                <a:path extrusionOk="0" h="255" w="261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17"/>
            <p:cNvSpPr/>
            <p:nvPr/>
          </p:nvSpPr>
          <p:spPr>
            <a:xfrm>
              <a:off x="4106850" y="2783575"/>
              <a:ext cx="6000" cy="6300"/>
            </a:xfrm>
            <a:custGeom>
              <a:rect b="b" l="l" r="r" t="t"/>
              <a:pathLst>
                <a:path extrusionOk="0" h="252" w="24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17"/>
            <p:cNvSpPr/>
            <p:nvPr/>
          </p:nvSpPr>
          <p:spPr>
            <a:xfrm>
              <a:off x="4063050" y="2730700"/>
              <a:ext cx="5600" cy="6100"/>
            </a:xfrm>
            <a:custGeom>
              <a:rect b="b" l="l" r="r" t="t"/>
              <a:pathLst>
                <a:path extrusionOk="0" h="244" w="224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17"/>
            <p:cNvSpPr/>
            <p:nvPr/>
          </p:nvSpPr>
          <p:spPr>
            <a:xfrm>
              <a:off x="4119750" y="27866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17"/>
            <p:cNvSpPr/>
            <p:nvPr/>
          </p:nvSpPr>
          <p:spPr>
            <a:xfrm>
              <a:off x="4101300" y="2707500"/>
              <a:ext cx="5575" cy="5700"/>
            </a:xfrm>
            <a:custGeom>
              <a:rect b="b" l="l" r="r" t="t"/>
              <a:pathLst>
                <a:path extrusionOk="0" h="228" w="223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17"/>
            <p:cNvSpPr/>
            <p:nvPr/>
          </p:nvSpPr>
          <p:spPr>
            <a:xfrm>
              <a:off x="4099125" y="27509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17"/>
            <p:cNvSpPr/>
            <p:nvPr/>
          </p:nvSpPr>
          <p:spPr>
            <a:xfrm>
              <a:off x="3937200" y="2846575"/>
              <a:ext cx="6000" cy="4000"/>
            </a:xfrm>
            <a:custGeom>
              <a:rect b="b" l="l" r="r" t="t"/>
              <a:pathLst>
                <a:path extrusionOk="0" h="160" w="24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7"/>
            <p:cNvSpPr/>
            <p:nvPr/>
          </p:nvSpPr>
          <p:spPr>
            <a:xfrm>
              <a:off x="4097375" y="2797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7"/>
            <p:cNvSpPr/>
            <p:nvPr/>
          </p:nvSpPr>
          <p:spPr>
            <a:xfrm>
              <a:off x="4106850" y="2844350"/>
              <a:ext cx="6425" cy="6225"/>
            </a:xfrm>
            <a:custGeom>
              <a:rect b="b" l="l" r="r" t="t"/>
              <a:pathLst>
                <a:path extrusionOk="0" h="249" w="257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7"/>
            <p:cNvSpPr/>
            <p:nvPr/>
          </p:nvSpPr>
          <p:spPr>
            <a:xfrm>
              <a:off x="4119325" y="2832200"/>
              <a:ext cx="6000" cy="6250"/>
            </a:xfrm>
            <a:custGeom>
              <a:rect b="b" l="l" r="r" t="t"/>
              <a:pathLst>
                <a:path extrusionOk="0" h="250" w="24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7"/>
            <p:cNvSpPr/>
            <p:nvPr/>
          </p:nvSpPr>
          <p:spPr>
            <a:xfrm>
              <a:off x="4101300" y="27681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7"/>
            <p:cNvSpPr/>
            <p:nvPr/>
          </p:nvSpPr>
          <p:spPr>
            <a:xfrm>
              <a:off x="3906700" y="278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7"/>
            <p:cNvSpPr/>
            <p:nvPr/>
          </p:nvSpPr>
          <p:spPr>
            <a:xfrm>
              <a:off x="3908450" y="2844000"/>
              <a:ext cx="6000" cy="6350"/>
            </a:xfrm>
            <a:custGeom>
              <a:rect b="b" l="l" r="r" t="t"/>
              <a:pathLst>
                <a:path extrusionOk="0" h="254" w="24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7"/>
            <p:cNvSpPr/>
            <p:nvPr/>
          </p:nvSpPr>
          <p:spPr>
            <a:xfrm>
              <a:off x="3923900" y="2845100"/>
              <a:ext cx="6000" cy="5475"/>
            </a:xfrm>
            <a:custGeom>
              <a:rect b="b" l="l" r="r" t="t"/>
              <a:pathLst>
                <a:path extrusionOk="0" h="219" w="24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17"/>
            <p:cNvSpPr/>
            <p:nvPr/>
          </p:nvSpPr>
          <p:spPr>
            <a:xfrm>
              <a:off x="3947500" y="27861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17"/>
            <p:cNvSpPr/>
            <p:nvPr/>
          </p:nvSpPr>
          <p:spPr>
            <a:xfrm>
              <a:off x="3952650" y="2848400"/>
              <a:ext cx="5200" cy="2175"/>
            </a:xfrm>
            <a:custGeom>
              <a:rect b="b" l="l" r="r" t="t"/>
              <a:pathLst>
                <a:path extrusionOk="0" h="87" w="208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3912250" y="27971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3914000" y="28140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7"/>
            <p:cNvSpPr/>
            <p:nvPr/>
          </p:nvSpPr>
          <p:spPr>
            <a:xfrm>
              <a:off x="3919975" y="27199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7"/>
            <p:cNvSpPr/>
            <p:nvPr/>
          </p:nvSpPr>
          <p:spPr>
            <a:xfrm>
              <a:off x="4021825" y="2846575"/>
              <a:ext cx="5600" cy="4000"/>
            </a:xfrm>
            <a:custGeom>
              <a:rect b="b" l="l" r="r" t="t"/>
              <a:pathLst>
                <a:path extrusionOk="0" h="160" w="224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7"/>
            <p:cNvSpPr/>
            <p:nvPr/>
          </p:nvSpPr>
          <p:spPr>
            <a:xfrm>
              <a:off x="4200850" y="2815650"/>
              <a:ext cx="6125" cy="6350"/>
            </a:xfrm>
            <a:custGeom>
              <a:rect b="b" l="l" r="r" t="t"/>
              <a:pathLst>
                <a:path extrusionOk="0" h="254" w="245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4191900" y="273502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4196125" y="2797375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4188400" y="2828725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4093050" y="2845000"/>
              <a:ext cx="6100" cy="5575"/>
            </a:xfrm>
            <a:custGeom>
              <a:rect b="b" l="l" r="r" t="t"/>
              <a:pathLst>
                <a:path extrusionOk="0" h="223" w="244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4121900" y="28475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3918350" y="2766775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3961625" y="2773775"/>
              <a:ext cx="6100" cy="6725"/>
            </a:xfrm>
            <a:custGeom>
              <a:rect b="b" l="l" r="r" t="t"/>
              <a:pathLst>
                <a:path extrusionOk="0" h="269" w="244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3964200" y="2790350"/>
              <a:ext cx="6100" cy="6200"/>
            </a:xfrm>
            <a:custGeom>
              <a:rect b="b" l="l" r="r" t="t"/>
              <a:pathLst>
                <a:path extrusionOk="0" h="248" w="244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3965550" y="274542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3956475" y="28227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3953900" y="2803350"/>
              <a:ext cx="6525" cy="6325"/>
            </a:xfrm>
            <a:custGeom>
              <a:rect b="b" l="l" r="r" t="t"/>
              <a:pathLst>
                <a:path extrusionOk="0" h="253" w="261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3951825" y="2741275"/>
              <a:ext cx="6025" cy="6400"/>
            </a:xfrm>
            <a:custGeom>
              <a:rect b="b" l="l" r="r" t="t"/>
              <a:pathLst>
                <a:path extrusionOk="0" h="256" w="241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3957400" y="27585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3973275" y="276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3977100" y="28379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3979250" y="2793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3975450" y="2823275"/>
              <a:ext cx="5575" cy="6350"/>
            </a:xfrm>
            <a:custGeom>
              <a:rect b="b" l="l" r="r" t="t"/>
              <a:pathLst>
                <a:path extrusionOk="0" h="254" w="223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3935850" y="2726875"/>
              <a:ext cx="5700" cy="5700"/>
            </a:xfrm>
            <a:custGeom>
              <a:rect b="b" l="l" r="r" t="t"/>
              <a:pathLst>
                <a:path extrusionOk="0" h="228" w="228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3968525" y="28080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3963800" y="28376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3977100" y="2776575"/>
              <a:ext cx="5675" cy="6350"/>
            </a:xfrm>
            <a:custGeom>
              <a:rect b="b" l="l" r="r" t="t"/>
              <a:pathLst>
                <a:path extrusionOk="0" h="254" w="227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0" name="Google Shape;3290;p17"/>
          <p:cNvSpPr/>
          <p:nvPr/>
        </p:nvSpPr>
        <p:spPr>
          <a:xfrm>
            <a:off x="289951" y="4392198"/>
            <a:ext cx="707925" cy="589125"/>
          </a:xfrm>
          <a:custGeom>
            <a:rect b="b" l="l" r="r" t="t"/>
            <a:pathLst>
              <a:path extrusionOk="0" h="1827" w="2079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17"/>
          <p:cNvSpPr/>
          <p:nvPr/>
        </p:nvSpPr>
        <p:spPr>
          <a:xfrm rot="5400000">
            <a:off x="7221450" y="4029737"/>
            <a:ext cx="3544899" cy="2900477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 Only 6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26"/>
          <p:cNvSpPr txBox="1"/>
          <p:nvPr>
            <p:ph type="title"/>
          </p:nvPr>
        </p:nvSpPr>
        <p:spPr>
          <a:xfrm>
            <a:off x="720000" y="540000"/>
            <a:ext cx="770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94" name="Google Shape;3294;p26"/>
          <p:cNvSpPr/>
          <p:nvPr/>
        </p:nvSpPr>
        <p:spPr>
          <a:xfrm>
            <a:off x="-976700" y="4260000"/>
            <a:ext cx="2769474" cy="2340126"/>
          </a:xfrm>
          <a:custGeom>
            <a:rect b="b" l="l" r="r" t="t"/>
            <a:pathLst>
              <a:path extrusionOk="0" h="7200" w="8521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5" name="Google Shape;3295;p26"/>
          <p:cNvGrpSpPr/>
          <p:nvPr/>
        </p:nvGrpSpPr>
        <p:grpSpPr>
          <a:xfrm>
            <a:off x="7676148" y="-63226"/>
            <a:ext cx="2192535" cy="1200546"/>
            <a:chOff x="4465450" y="2268625"/>
            <a:chExt cx="520125" cy="284800"/>
          </a:xfrm>
        </p:grpSpPr>
        <p:sp>
          <p:nvSpPr>
            <p:cNvPr id="3296" name="Google Shape;3296;p26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26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26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26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26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26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26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26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26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26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26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26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26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26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26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26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26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26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26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26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26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26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26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26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26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26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26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26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26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26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26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26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26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26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26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26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26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26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26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26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26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26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26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26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26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26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26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26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26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26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26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26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26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26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26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26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26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26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26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26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26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26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26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26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26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26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26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6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26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26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26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26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6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6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26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26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26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26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26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26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26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26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26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26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26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26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26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26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26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26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26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26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26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26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26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26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26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26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26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26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26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26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26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26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26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26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26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26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26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26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26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26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26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26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26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26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26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26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26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26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26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26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26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26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26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26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26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26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26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26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26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26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26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26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26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26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26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26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26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26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26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26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26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26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26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26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26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26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26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26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26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26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6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6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6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6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6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6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6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26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26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26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26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26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26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26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26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26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26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26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26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26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26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26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26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26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26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26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26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6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6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6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26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26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26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26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26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26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26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26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26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26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26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26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26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26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6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4" name="Google Shape;3784;p26"/>
          <p:cNvSpPr/>
          <p:nvPr/>
        </p:nvSpPr>
        <p:spPr>
          <a:xfrm>
            <a:off x="8193000" y="4260000"/>
            <a:ext cx="2769474" cy="2340126"/>
          </a:xfrm>
          <a:custGeom>
            <a:rect b="b" l="l" r="r" t="t"/>
            <a:pathLst>
              <a:path extrusionOk="0" h="7200" w="8521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26"/>
          <p:cNvSpPr/>
          <p:nvPr/>
        </p:nvSpPr>
        <p:spPr>
          <a:xfrm flipH="1" rot="-5400000">
            <a:off x="31486" y="298701"/>
            <a:ext cx="753101" cy="616198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6" name="Google Shape;3786;p26"/>
          <p:cNvSpPr/>
          <p:nvPr/>
        </p:nvSpPr>
        <p:spPr>
          <a:xfrm flipH="1" rot="5400000">
            <a:off x="325290" y="3947585"/>
            <a:ext cx="343650" cy="281174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26"/>
          <p:cNvSpPr/>
          <p:nvPr/>
        </p:nvSpPr>
        <p:spPr>
          <a:xfrm flipH="1" rot="5400000">
            <a:off x="2048639" y="4618442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b="0" i="0" sz="2800" u="none" cap="none" strike="noStrik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" name="Google Shape;53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275" y="441725"/>
            <a:ext cx="4564851" cy="45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5" name="Google Shape;5315;p1"/>
          <p:cNvSpPr/>
          <p:nvPr/>
        </p:nvSpPr>
        <p:spPr>
          <a:xfrm>
            <a:off x="-199475" y="0"/>
            <a:ext cx="8276616" cy="5172932"/>
          </a:xfrm>
          <a:custGeom>
            <a:rect b="b" l="l" r="r" t="t"/>
            <a:pathLst>
              <a:path extrusionOk="0" h="32295" w="57087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6" name="Google Shape;5316;p1"/>
          <p:cNvSpPr/>
          <p:nvPr/>
        </p:nvSpPr>
        <p:spPr>
          <a:xfrm>
            <a:off x="7340777" y="3783865"/>
            <a:ext cx="1803223" cy="1389052"/>
          </a:xfrm>
          <a:custGeom>
            <a:rect b="b" l="l" r="r" t="t"/>
            <a:pathLst>
              <a:path extrusionOk="0" h="6604" w="8573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7" name="Google Shape;5317;p1"/>
          <p:cNvSpPr txBox="1"/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To Coffee</a:t>
            </a:r>
            <a:endParaRPr/>
          </a:p>
        </p:txBody>
      </p:sp>
      <p:sp>
        <p:nvSpPr>
          <p:cNvPr id="5318" name="Google Shape;5318;p1"/>
          <p:cNvSpPr txBox="1"/>
          <p:nvPr>
            <p:ph idx="1" type="subTitle"/>
          </p:nvPr>
        </p:nvSpPr>
        <p:spPr>
          <a:xfrm>
            <a:off x="5416487" y="3391397"/>
            <a:ext cx="2796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APT Primer Avance</a:t>
            </a:r>
            <a:endParaRPr/>
          </a:p>
        </p:txBody>
      </p:sp>
      <p:sp>
        <p:nvSpPr>
          <p:cNvPr id="5319" name="Google Shape;5319;p1"/>
          <p:cNvSpPr/>
          <p:nvPr/>
        </p:nvSpPr>
        <p:spPr>
          <a:xfrm>
            <a:off x="-199475" y="-188050"/>
            <a:ext cx="3673877" cy="1332473"/>
          </a:xfrm>
          <a:custGeom>
            <a:rect b="b" l="l" r="r" t="t"/>
            <a:pathLst>
              <a:path extrusionOk="0" h="4473" w="12333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0" name="Google Shape;5320;p1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5321" name="Google Shape;5321;p1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1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1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1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1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1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1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1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1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1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1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1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1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1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1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1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1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1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1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1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1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1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1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1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1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1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1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1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1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1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1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1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1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1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1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1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1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1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1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1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1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1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1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1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1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1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1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1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1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1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1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1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1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1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1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1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1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1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1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1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1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1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1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1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1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1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1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1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1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1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1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1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1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1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1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1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1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1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1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1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1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1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1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1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1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1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1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1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1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1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1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1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1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1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1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1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1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1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1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1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1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1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1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1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1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1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1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1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1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1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1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1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1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1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1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1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1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1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1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1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1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1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1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1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1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1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1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1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1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1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1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1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1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1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1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1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1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1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1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1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1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1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1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1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1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1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1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1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1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1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1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1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1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1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1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1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1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1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1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1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1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1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1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1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1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1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1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1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1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1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1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1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1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4" name="Google Shape;5494;p1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5" name="Google Shape;5495;p1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6" name="Google Shape;5496;p1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7" name="Google Shape;5497;p1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8" name="Google Shape;5498;p1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9" name="Google Shape;5499;p1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0" name="Google Shape;5500;p1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1" name="Google Shape;5501;p1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2" name="Google Shape;5502;p1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3" name="Google Shape;5503;p1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4" name="Google Shape;5504;p1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5" name="Google Shape;5505;p1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6" name="Google Shape;5506;p1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7" name="Google Shape;5507;p1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8" name="Google Shape;5508;p1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9" name="Google Shape;5509;p1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0" name="Google Shape;5510;p1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1" name="Google Shape;5511;p1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2" name="Google Shape;5512;p1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3" name="Google Shape;5513;p1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4" name="Google Shape;5514;p1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5" name="Google Shape;5515;p1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1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1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1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9" name="Google Shape;5519;p1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0" name="Google Shape;5520;p1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1" name="Google Shape;5521;p1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2" name="Google Shape;5522;p1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3" name="Google Shape;5523;p1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4" name="Google Shape;5524;p1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5" name="Google Shape;5525;p1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6" name="Google Shape;5526;p1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7" name="Google Shape;5527;p1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8" name="Google Shape;5528;p1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9" name="Google Shape;5529;p1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0" name="Google Shape;5530;p1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1" name="Google Shape;5531;p1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1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1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1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1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6" name="Google Shape;5536;p1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7" name="Google Shape;5537;p1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8" name="Google Shape;5538;p1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9" name="Google Shape;5539;p1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1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1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1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1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4" name="Google Shape;5544;p1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5" name="Google Shape;5545;p1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6" name="Google Shape;5546;p1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7" name="Google Shape;5547;p1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8" name="Google Shape;5548;p1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9" name="Google Shape;5549;p1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0" name="Google Shape;5550;p1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1" name="Google Shape;5551;p1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1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3" name="Google Shape;5553;p1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4" name="Google Shape;5554;p1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5" name="Google Shape;5555;p1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6" name="Google Shape;5556;p1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7" name="Google Shape;5557;p1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8" name="Google Shape;5558;p1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9" name="Google Shape;5559;p1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0" name="Google Shape;5560;p1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1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1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1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1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1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1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1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1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1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1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1" name="Google Shape;5571;p1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1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3" name="Google Shape;5573;p1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4" name="Google Shape;5574;p1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5" name="Google Shape;5575;p1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6" name="Google Shape;5576;p1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7" name="Google Shape;5577;p1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8" name="Google Shape;5578;p1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9" name="Google Shape;5579;p1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0" name="Google Shape;5580;p1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1" name="Google Shape;5581;p1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2" name="Google Shape;5582;p1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3" name="Google Shape;5583;p1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4" name="Google Shape;5584;p1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5" name="Google Shape;5585;p1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6" name="Google Shape;5586;p1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7" name="Google Shape;5587;p1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8" name="Google Shape;5588;p1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9" name="Google Shape;5589;p1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0" name="Google Shape;5590;p1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1" name="Google Shape;5591;p1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2" name="Google Shape;5592;p1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3" name="Google Shape;5593;p1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4" name="Google Shape;5594;p1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5" name="Google Shape;5595;p1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6" name="Google Shape;5596;p1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7" name="Google Shape;5597;p1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8" name="Google Shape;5598;p1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9" name="Google Shape;5599;p1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0" name="Google Shape;5600;p1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1" name="Google Shape;5601;p1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2" name="Google Shape;5602;p1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1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4" name="Google Shape;5604;p1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5" name="Google Shape;5605;p1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6" name="Google Shape;5606;p1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7" name="Google Shape;5607;p1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1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1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1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1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1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1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1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1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1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1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1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1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1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1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1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1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1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1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1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1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1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1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1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1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1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1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1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1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1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1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1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1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1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1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1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1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1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1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1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1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1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1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1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1" name="Google Shape;5651;p1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2" name="Google Shape;5652;p1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3" name="Google Shape;5653;p1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1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1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1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1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1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1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1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1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1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1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4" name="Google Shape;5664;p1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5" name="Google Shape;5665;p1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1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1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1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1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1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1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1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1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1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1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1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1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1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1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1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1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1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1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1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1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1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1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1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1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1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1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1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1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1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1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1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1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1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1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1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1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1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1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1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5" name="Google Shape;5705;p1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6" name="Google Shape;5706;p1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7" name="Google Shape;5707;p1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8" name="Google Shape;5708;p1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9" name="Google Shape;5709;p1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0" name="Google Shape;5710;p1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1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1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1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1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1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1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1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1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1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1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1" name="Google Shape;5721;p1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2" name="Google Shape;5722;p1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1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1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1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1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7" name="Google Shape;5727;p1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8" name="Google Shape;5728;p1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9" name="Google Shape;5729;p1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0" name="Google Shape;5730;p1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1" name="Google Shape;5731;p1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2" name="Google Shape;5732;p1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3" name="Google Shape;5733;p1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4" name="Google Shape;5734;p1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1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6" name="Google Shape;5736;p1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7" name="Google Shape;5737;p1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8" name="Google Shape;5738;p1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9" name="Google Shape;5739;p1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0" name="Google Shape;5740;p1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1" name="Google Shape;5741;p1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2" name="Google Shape;5742;p1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3" name="Google Shape;5743;p1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1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1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1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1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1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1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1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1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1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1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4" name="Google Shape;5754;p1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5" name="Google Shape;5755;p1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1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1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1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1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0" name="Google Shape;5760;p1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1" name="Google Shape;5761;p1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2" name="Google Shape;5762;p1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3" name="Google Shape;5763;p1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4" name="Google Shape;5764;p1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5" name="Google Shape;5765;p1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6" name="Google Shape;5766;p1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7" name="Google Shape;5767;p1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1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9" name="Google Shape;5769;p1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0" name="Google Shape;5770;p1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1" name="Google Shape;5771;p1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2" name="Google Shape;5772;p1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3" name="Google Shape;5773;p1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4" name="Google Shape;5774;p1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5" name="Google Shape;5775;p1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6" name="Google Shape;5776;p1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1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1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1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1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1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1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1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4" name="Google Shape;5784;p1"/>
          <p:cNvSpPr/>
          <p:nvPr/>
        </p:nvSpPr>
        <p:spPr>
          <a:xfrm flipH="1" rot="5400000">
            <a:off x="6662939" y="4629379"/>
            <a:ext cx="420427" cy="461299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5" name="Google Shape;5785;p1"/>
          <p:cNvSpPr/>
          <p:nvPr/>
        </p:nvSpPr>
        <p:spPr>
          <a:xfrm flipH="1" rot="-3532039">
            <a:off x="465609" y="1200297"/>
            <a:ext cx="342801" cy="376148"/>
          </a:xfrm>
          <a:custGeom>
            <a:rect b="b" l="l" r="r" t="t"/>
            <a:pathLst>
              <a:path extrusionOk="0" h="2718" w="2903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5" name="Shape 6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6" name="Google Shape;6396;p24"/>
          <p:cNvSpPr txBox="1"/>
          <p:nvPr>
            <p:ph type="title"/>
          </p:nvPr>
        </p:nvSpPr>
        <p:spPr>
          <a:xfrm>
            <a:off x="720000" y="540000"/>
            <a:ext cx="770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Evidencias Metodología Ágil</a:t>
            </a:r>
            <a:endParaRPr/>
          </a:p>
        </p:txBody>
      </p:sp>
      <p:pic>
        <p:nvPicPr>
          <p:cNvPr id="6397" name="Google Shape;63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61" y="1323512"/>
            <a:ext cx="3810532" cy="299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1" name="Shape 6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2" name="Google Shape;64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8" y="1428386"/>
            <a:ext cx="1648899" cy="159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3" name="Google Shape;64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7700" y="1229925"/>
            <a:ext cx="2000125" cy="200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4" name="Google Shape;6404;p9"/>
          <p:cNvGrpSpPr/>
          <p:nvPr/>
        </p:nvGrpSpPr>
        <p:grpSpPr>
          <a:xfrm>
            <a:off x="-8841" y="-4447"/>
            <a:ext cx="9144093" cy="5173041"/>
            <a:chOff x="3490275" y="1755600"/>
            <a:chExt cx="3891600" cy="2201575"/>
          </a:xfrm>
        </p:grpSpPr>
        <p:sp>
          <p:nvSpPr>
            <p:cNvPr id="6405" name="Google Shape;6405;p9"/>
            <p:cNvSpPr/>
            <p:nvPr/>
          </p:nvSpPr>
          <p:spPr>
            <a:xfrm>
              <a:off x="3490275" y="1755600"/>
              <a:ext cx="3891600" cy="2201575"/>
            </a:xfrm>
            <a:custGeom>
              <a:rect b="b" l="l" r="r" t="t"/>
              <a:pathLst>
                <a:path extrusionOk="0" h="88063" w="155664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6" name="Google Shape;6406;p9"/>
            <p:cNvSpPr/>
            <p:nvPr/>
          </p:nvSpPr>
          <p:spPr>
            <a:xfrm>
              <a:off x="3490275" y="1755600"/>
              <a:ext cx="3891600" cy="2201575"/>
            </a:xfrm>
            <a:custGeom>
              <a:rect b="b" l="l" r="r" t="t"/>
              <a:pathLst>
                <a:path extrusionOk="0" h="88063" w="155664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7" name="Google Shape;6407;p9"/>
          <p:cNvSpPr txBox="1"/>
          <p:nvPr>
            <p:ph type="title"/>
          </p:nvPr>
        </p:nvSpPr>
        <p:spPr>
          <a:xfrm>
            <a:off x="720000" y="540000"/>
            <a:ext cx="7704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408" name="Google Shape;6408;p9"/>
          <p:cNvSpPr txBox="1"/>
          <p:nvPr>
            <p:ph idx="2" type="subTitle"/>
          </p:nvPr>
        </p:nvSpPr>
        <p:spPr>
          <a:xfrm>
            <a:off x="5534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Owner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09" name="Google Shape;6409;p9"/>
          <p:cNvSpPr txBox="1"/>
          <p:nvPr>
            <p:ph idx="1" type="subTitle"/>
          </p:nvPr>
        </p:nvSpPr>
        <p:spPr>
          <a:xfrm>
            <a:off x="1682250" y="3587550"/>
            <a:ext cx="1927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6410" name="Google Shape;6410;p9"/>
          <p:cNvSpPr/>
          <p:nvPr/>
        </p:nvSpPr>
        <p:spPr>
          <a:xfrm>
            <a:off x="-160325" y="3858600"/>
            <a:ext cx="9380528" cy="1935450"/>
          </a:xfrm>
          <a:custGeom>
            <a:rect b="b" l="l" r="r" t="t"/>
            <a:pathLst>
              <a:path extrusionOk="0" h="6391" w="17647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1" name="Google Shape;6411;p9"/>
          <p:cNvGrpSpPr/>
          <p:nvPr/>
        </p:nvGrpSpPr>
        <p:grpSpPr>
          <a:xfrm flipH="1" rot="5400000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6412" name="Google Shape;6412;p9"/>
            <p:cNvSpPr/>
            <p:nvPr/>
          </p:nvSpPr>
          <p:spPr>
            <a:xfrm>
              <a:off x="4014925" y="231840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3" name="Google Shape;6413;p9"/>
            <p:cNvSpPr/>
            <p:nvPr/>
          </p:nvSpPr>
          <p:spPr>
            <a:xfrm>
              <a:off x="4016250" y="2394475"/>
              <a:ext cx="6425" cy="6375"/>
            </a:xfrm>
            <a:custGeom>
              <a:rect b="b" l="l" r="r" t="t"/>
              <a:pathLst>
                <a:path extrusionOk="0" h="255" w="257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4" name="Google Shape;6414;p9"/>
            <p:cNvSpPr/>
            <p:nvPr/>
          </p:nvSpPr>
          <p:spPr>
            <a:xfrm>
              <a:off x="3944925" y="23175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5" name="Google Shape;6415;p9"/>
            <p:cNvSpPr/>
            <p:nvPr/>
          </p:nvSpPr>
          <p:spPr>
            <a:xfrm>
              <a:off x="4002450" y="2351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6" name="Google Shape;6416;p9"/>
            <p:cNvSpPr/>
            <p:nvPr/>
          </p:nvSpPr>
          <p:spPr>
            <a:xfrm>
              <a:off x="4017900" y="23510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7" name="Google Shape;6417;p9"/>
            <p:cNvSpPr/>
            <p:nvPr/>
          </p:nvSpPr>
          <p:spPr>
            <a:xfrm>
              <a:off x="4011525" y="23688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8" name="Google Shape;6418;p9"/>
            <p:cNvSpPr/>
            <p:nvPr/>
          </p:nvSpPr>
          <p:spPr>
            <a:xfrm>
              <a:off x="4014100" y="22706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9" name="Google Shape;6419;p9"/>
            <p:cNvSpPr/>
            <p:nvPr/>
          </p:nvSpPr>
          <p:spPr>
            <a:xfrm>
              <a:off x="4001625" y="2397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0" name="Google Shape;6420;p9"/>
            <p:cNvSpPr/>
            <p:nvPr/>
          </p:nvSpPr>
          <p:spPr>
            <a:xfrm>
              <a:off x="4020900" y="230170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1" name="Google Shape;6421;p9"/>
            <p:cNvSpPr/>
            <p:nvPr/>
          </p:nvSpPr>
          <p:spPr>
            <a:xfrm>
              <a:off x="4021825" y="22854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2" name="Google Shape;6422;p9"/>
            <p:cNvSpPr/>
            <p:nvPr/>
          </p:nvSpPr>
          <p:spPr>
            <a:xfrm>
              <a:off x="4023475" y="2380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3" name="Google Shape;6423;p9"/>
            <p:cNvSpPr/>
            <p:nvPr/>
          </p:nvSpPr>
          <p:spPr>
            <a:xfrm>
              <a:off x="4022650" y="2333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9"/>
            <p:cNvSpPr/>
            <p:nvPr/>
          </p:nvSpPr>
          <p:spPr>
            <a:xfrm>
              <a:off x="4021400" y="225500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5" name="Google Shape;6425;p9"/>
            <p:cNvSpPr/>
            <p:nvPr/>
          </p:nvSpPr>
          <p:spPr>
            <a:xfrm>
              <a:off x="4023475" y="22381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6" name="Google Shape;6426;p9"/>
            <p:cNvSpPr/>
            <p:nvPr/>
          </p:nvSpPr>
          <p:spPr>
            <a:xfrm>
              <a:off x="4007600" y="22905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7" name="Google Shape;6427;p9"/>
            <p:cNvSpPr/>
            <p:nvPr/>
          </p:nvSpPr>
          <p:spPr>
            <a:xfrm>
              <a:off x="3993475" y="229315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8" name="Google Shape;6428;p9"/>
            <p:cNvSpPr/>
            <p:nvPr/>
          </p:nvSpPr>
          <p:spPr>
            <a:xfrm>
              <a:off x="3996050" y="23679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9" name="Google Shape;6429;p9"/>
            <p:cNvSpPr/>
            <p:nvPr/>
          </p:nvSpPr>
          <p:spPr>
            <a:xfrm>
              <a:off x="3993900" y="22608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0" name="Google Shape;6430;p9"/>
            <p:cNvSpPr/>
            <p:nvPr/>
          </p:nvSpPr>
          <p:spPr>
            <a:xfrm>
              <a:off x="3988725" y="2384675"/>
              <a:ext cx="6025" cy="6825"/>
            </a:xfrm>
            <a:custGeom>
              <a:rect b="b" l="l" r="r" t="t"/>
              <a:pathLst>
                <a:path extrusionOk="0" h="273" w="241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9"/>
            <p:cNvSpPr/>
            <p:nvPr/>
          </p:nvSpPr>
          <p:spPr>
            <a:xfrm>
              <a:off x="4006350" y="230602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2" name="Google Shape;6432;p9"/>
            <p:cNvSpPr/>
            <p:nvPr/>
          </p:nvSpPr>
          <p:spPr>
            <a:xfrm>
              <a:off x="3990500" y="23373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3" name="Google Shape;6433;p9"/>
            <p:cNvSpPr/>
            <p:nvPr/>
          </p:nvSpPr>
          <p:spPr>
            <a:xfrm>
              <a:off x="3984825" y="2323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4" name="Google Shape;6434;p9"/>
            <p:cNvSpPr/>
            <p:nvPr/>
          </p:nvSpPr>
          <p:spPr>
            <a:xfrm>
              <a:off x="3989975" y="2308225"/>
              <a:ext cx="6100" cy="6800"/>
            </a:xfrm>
            <a:custGeom>
              <a:rect b="b" l="l" r="r" t="t"/>
              <a:pathLst>
                <a:path extrusionOk="0" h="272" w="244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5" name="Google Shape;6435;p9"/>
            <p:cNvSpPr/>
            <p:nvPr/>
          </p:nvSpPr>
          <p:spPr>
            <a:xfrm>
              <a:off x="4007600" y="2335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6" name="Google Shape;6436;p9"/>
            <p:cNvSpPr/>
            <p:nvPr/>
          </p:nvSpPr>
          <p:spPr>
            <a:xfrm>
              <a:off x="4003375" y="238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7" name="Google Shape;6437;p9"/>
            <p:cNvSpPr/>
            <p:nvPr/>
          </p:nvSpPr>
          <p:spPr>
            <a:xfrm>
              <a:off x="3999450" y="23209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8" name="Google Shape;6438;p9"/>
            <p:cNvSpPr/>
            <p:nvPr/>
          </p:nvSpPr>
          <p:spPr>
            <a:xfrm>
              <a:off x="4005950" y="2255825"/>
              <a:ext cx="6425" cy="6750"/>
            </a:xfrm>
            <a:custGeom>
              <a:rect b="b" l="l" r="r" t="t"/>
              <a:pathLst>
                <a:path extrusionOk="0" h="270" w="257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9" name="Google Shape;6439;p9"/>
            <p:cNvSpPr/>
            <p:nvPr/>
          </p:nvSpPr>
          <p:spPr>
            <a:xfrm>
              <a:off x="4001200" y="2275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0" name="Google Shape;6440;p9"/>
            <p:cNvSpPr/>
            <p:nvPr/>
          </p:nvSpPr>
          <p:spPr>
            <a:xfrm>
              <a:off x="3988725" y="23541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1" name="Google Shape;6441;p9"/>
            <p:cNvSpPr/>
            <p:nvPr/>
          </p:nvSpPr>
          <p:spPr>
            <a:xfrm>
              <a:off x="3827225" y="23386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2" name="Google Shape;6442;p9"/>
            <p:cNvSpPr/>
            <p:nvPr/>
          </p:nvSpPr>
          <p:spPr>
            <a:xfrm>
              <a:off x="3947925" y="2268200"/>
              <a:ext cx="6525" cy="6625"/>
            </a:xfrm>
            <a:custGeom>
              <a:rect b="b" l="l" r="r" t="t"/>
              <a:pathLst>
                <a:path extrusionOk="0" h="265" w="261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3" name="Google Shape;6443;p9"/>
            <p:cNvSpPr/>
            <p:nvPr/>
          </p:nvSpPr>
          <p:spPr>
            <a:xfrm>
              <a:off x="3823400" y="23840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4" name="Google Shape;6444;p9"/>
            <p:cNvSpPr/>
            <p:nvPr/>
          </p:nvSpPr>
          <p:spPr>
            <a:xfrm>
              <a:off x="3824225" y="2414575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5" name="Google Shape;6445;p9"/>
            <p:cNvSpPr/>
            <p:nvPr/>
          </p:nvSpPr>
          <p:spPr>
            <a:xfrm>
              <a:off x="3832375" y="24014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6" name="Google Shape;6446;p9"/>
            <p:cNvSpPr/>
            <p:nvPr/>
          </p:nvSpPr>
          <p:spPr>
            <a:xfrm>
              <a:off x="3827225" y="2288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7" name="Google Shape;6447;p9"/>
            <p:cNvSpPr/>
            <p:nvPr/>
          </p:nvSpPr>
          <p:spPr>
            <a:xfrm>
              <a:off x="3833300" y="24439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8" name="Google Shape;6448;p9"/>
            <p:cNvSpPr/>
            <p:nvPr/>
          </p:nvSpPr>
          <p:spPr>
            <a:xfrm>
              <a:off x="3828975" y="23682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9" name="Google Shape;6449;p9"/>
            <p:cNvSpPr/>
            <p:nvPr/>
          </p:nvSpPr>
          <p:spPr>
            <a:xfrm>
              <a:off x="3842275" y="233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0" name="Google Shape;6450;p9"/>
            <p:cNvSpPr/>
            <p:nvPr/>
          </p:nvSpPr>
          <p:spPr>
            <a:xfrm>
              <a:off x="3842275" y="22876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1" name="Google Shape;6451;p9"/>
            <p:cNvSpPr/>
            <p:nvPr/>
          </p:nvSpPr>
          <p:spPr>
            <a:xfrm>
              <a:off x="3820425" y="24503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2" name="Google Shape;6452;p9"/>
            <p:cNvSpPr/>
            <p:nvPr/>
          </p:nvSpPr>
          <p:spPr>
            <a:xfrm>
              <a:off x="3844425" y="22707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3" name="Google Shape;6453;p9"/>
            <p:cNvSpPr/>
            <p:nvPr/>
          </p:nvSpPr>
          <p:spPr>
            <a:xfrm>
              <a:off x="3839275" y="23837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4" name="Google Shape;6454;p9"/>
            <p:cNvSpPr/>
            <p:nvPr/>
          </p:nvSpPr>
          <p:spPr>
            <a:xfrm>
              <a:off x="3822475" y="243055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5" name="Google Shape;6455;p9"/>
            <p:cNvSpPr/>
            <p:nvPr/>
          </p:nvSpPr>
          <p:spPr>
            <a:xfrm>
              <a:off x="3828975" y="2323150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6" name="Google Shape;6456;p9"/>
            <p:cNvSpPr/>
            <p:nvPr/>
          </p:nvSpPr>
          <p:spPr>
            <a:xfrm>
              <a:off x="3898550" y="22454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7" name="Google Shape;6457;p9"/>
            <p:cNvSpPr/>
            <p:nvPr/>
          </p:nvSpPr>
          <p:spPr>
            <a:xfrm>
              <a:off x="3828550" y="24627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8" name="Google Shape;6458;p9"/>
            <p:cNvSpPr/>
            <p:nvPr/>
          </p:nvSpPr>
          <p:spPr>
            <a:xfrm>
              <a:off x="3837525" y="2426925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9" name="Google Shape;6459;p9"/>
            <p:cNvSpPr/>
            <p:nvPr/>
          </p:nvSpPr>
          <p:spPr>
            <a:xfrm>
              <a:off x="3948325" y="22523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0" name="Google Shape;6460;p9"/>
            <p:cNvSpPr/>
            <p:nvPr/>
          </p:nvSpPr>
          <p:spPr>
            <a:xfrm>
              <a:off x="3949675" y="2300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1" name="Google Shape;6461;p9"/>
            <p:cNvSpPr/>
            <p:nvPr/>
          </p:nvSpPr>
          <p:spPr>
            <a:xfrm>
              <a:off x="3820825" y="235365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2" name="Google Shape;6462;p9"/>
            <p:cNvSpPr/>
            <p:nvPr/>
          </p:nvSpPr>
          <p:spPr>
            <a:xfrm>
              <a:off x="3864625" y="2391100"/>
              <a:ext cx="6025" cy="6550"/>
            </a:xfrm>
            <a:custGeom>
              <a:rect b="b" l="l" r="r" t="t"/>
              <a:pathLst>
                <a:path extrusionOk="0" h="262" w="241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3" name="Google Shape;6463;p9"/>
            <p:cNvSpPr/>
            <p:nvPr/>
          </p:nvSpPr>
          <p:spPr>
            <a:xfrm>
              <a:off x="3834950" y="230307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4" name="Google Shape;6464;p9"/>
            <p:cNvSpPr/>
            <p:nvPr/>
          </p:nvSpPr>
          <p:spPr>
            <a:xfrm>
              <a:off x="3835875" y="2351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5" name="Google Shape;6465;p9"/>
            <p:cNvSpPr/>
            <p:nvPr/>
          </p:nvSpPr>
          <p:spPr>
            <a:xfrm>
              <a:off x="3831550" y="22736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6" name="Google Shape;6466;p9"/>
            <p:cNvSpPr/>
            <p:nvPr/>
          </p:nvSpPr>
          <p:spPr>
            <a:xfrm>
              <a:off x="3824225" y="22584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7" name="Google Shape;6467;p9"/>
            <p:cNvSpPr/>
            <p:nvPr/>
          </p:nvSpPr>
          <p:spPr>
            <a:xfrm>
              <a:off x="3822475" y="230860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8" name="Google Shape;6468;p9"/>
            <p:cNvSpPr/>
            <p:nvPr/>
          </p:nvSpPr>
          <p:spPr>
            <a:xfrm>
              <a:off x="3827225" y="2244700"/>
              <a:ext cx="6100" cy="6325"/>
            </a:xfrm>
            <a:custGeom>
              <a:rect b="b" l="l" r="r" t="t"/>
              <a:pathLst>
                <a:path extrusionOk="0" h="253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9" name="Google Shape;6469;p9"/>
            <p:cNvSpPr/>
            <p:nvPr/>
          </p:nvSpPr>
          <p:spPr>
            <a:xfrm>
              <a:off x="3973275" y="2355250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0" name="Google Shape;6470;p9"/>
            <p:cNvSpPr/>
            <p:nvPr/>
          </p:nvSpPr>
          <p:spPr>
            <a:xfrm>
              <a:off x="3908025" y="23365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1" name="Google Shape;6471;p9"/>
            <p:cNvSpPr/>
            <p:nvPr/>
          </p:nvSpPr>
          <p:spPr>
            <a:xfrm>
              <a:off x="3908850" y="238415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2" name="Google Shape;6472;p9"/>
            <p:cNvSpPr/>
            <p:nvPr/>
          </p:nvSpPr>
          <p:spPr>
            <a:xfrm>
              <a:off x="3917000" y="2275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3" name="Google Shape;6473;p9"/>
            <p:cNvSpPr/>
            <p:nvPr/>
          </p:nvSpPr>
          <p:spPr>
            <a:xfrm>
              <a:off x="3911850" y="22905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4" name="Google Shape;6474;p9"/>
            <p:cNvSpPr/>
            <p:nvPr/>
          </p:nvSpPr>
          <p:spPr>
            <a:xfrm>
              <a:off x="3901950" y="23566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5" name="Google Shape;6475;p9"/>
            <p:cNvSpPr/>
            <p:nvPr/>
          </p:nvSpPr>
          <p:spPr>
            <a:xfrm>
              <a:off x="3904525" y="23068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6" name="Google Shape;6476;p9"/>
            <p:cNvSpPr/>
            <p:nvPr/>
          </p:nvSpPr>
          <p:spPr>
            <a:xfrm>
              <a:off x="3900700" y="237192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7" name="Google Shape;6477;p9"/>
            <p:cNvSpPr/>
            <p:nvPr/>
          </p:nvSpPr>
          <p:spPr>
            <a:xfrm>
              <a:off x="3900300" y="2321800"/>
              <a:ext cx="6425" cy="6625"/>
            </a:xfrm>
            <a:custGeom>
              <a:rect b="b" l="l" r="r" t="t"/>
              <a:pathLst>
                <a:path extrusionOk="0" h="265" w="257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8" name="Google Shape;6478;p9"/>
            <p:cNvSpPr/>
            <p:nvPr/>
          </p:nvSpPr>
          <p:spPr>
            <a:xfrm>
              <a:off x="3917400" y="2304100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9" name="Google Shape;6479;p9"/>
            <p:cNvSpPr/>
            <p:nvPr/>
          </p:nvSpPr>
          <p:spPr>
            <a:xfrm>
              <a:off x="3920400" y="22600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0" name="Google Shape;6480;p9"/>
            <p:cNvSpPr/>
            <p:nvPr/>
          </p:nvSpPr>
          <p:spPr>
            <a:xfrm>
              <a:off x="3922975" y="23348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1" name="Google Shape;6481;p9"/>
            <p:cNvSpPr/>
            <p:nvPr/>
          </p:nvSpPr>
          <p:spPr>
            <a:xfrm>
              <a:off x="3915750" y="23514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2" name="Google Shape;6482;p9"/>
            <p:cNvSpPr/>
            <p:nvPr/>
          </p:nvSpPr>
          <p:spPr>
            <a:xfrm>
              <a:off x="3915250" y="2367350"/>
              <a:ext cx="6525" cy="6950"/>
            </a:xfrm>
            <a:custGeom>
              <a:rect b="b" l="l" r="r" t="t"/>
              <a:pathLst>
                <a:path extrusionOk="0" h="278" w="261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3" name="Google Shape;6483;p9"/>
            <p:cNvSpPr/>
            <p:nvPr/>
          </p:nvSpPr>
          <p:spPr>
            <a:xfrm>
              <a:off x="3915750" y="2320875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4" name="Google Shape;6484;p9"/>
            <p:cNvSpPr/>
            <p:nvPr/>
          </p:nvSpPr>
          <p:spPr>
            <a:xfrm>
              <a:off x="3900300" y="227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5" name="Google Shape;6485;p9"/>
            <p:cNvSpPr/>
            <p:nvPr/>
          </p:nvSpPr>
          <p:spPr>
            <a:xfrm>
              <a:off x="3886075" y="2251925"/>
              <a:ext cx="5600" cy="6475"/>
            </a:xfrm>
            <a:custGeom>
              <a:rect b="b" l="l" r="r" t="t"/>
              <a:pathLst>
                <a:path extrusionOk="0" h="259" w="224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6" name="Google Shape;6486;p9"/>
            <p:cNvSpPr/>
            <p:nvPr/>
          </p:nvSpPr>
          <p:spPr>
            <a:xfrm>
              <a:off x="3883075" y="22961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7" name="Google Shape;6487;p9"/>
            <p:cNvSpPr/>
            <p:nvPr/>
          </p:nvSpPr>
          <p:spPr>
            <a:xfrm>
              <a:off x="3887425" y="227932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8" name="Google Shape;6488;p9"/>
            <p:cNvSpPr/>
            <p:nvPr/>
          </p:nvSpPr>
          <p:spPr>
            <a:xfrm>
              <a:off x="3873200" y="23597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9" name="Google Shape;6489;p9"/>
            <p:cNvSpPr/>
            <p:nvPr/>
          </p:nvSpPr>
          <p:spPr>
            <a:xfrm>
              <a:off x="3888250" y="23267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0" name="Google Shape;6490;p9"/>
            <p:cNvSpPr/>
            <p:nvPr/>
          </p:nvSpPr>
          <p:spPr>
            <a:xfrm>
              <a:off x="3880925" y="2343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1" name="Google Shape;6491;p9"/>
            <p:cNvSpPr/>
            <p:nvPr/>
          </p:nvSpPr>
          <p:spPr>
            <a:xfrm>
              <a:off x="3879175" y="2389725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2" name="Google Shape;6492;p9"/>
            <p:cNvSpPr/>
            <p:nvPr/>
          </p:nvSpPr>
          <p:spPr>
            <a:xfrm>
              <a:off x="3897200" y="2291900"/>
              <a:ext cx="6125" cy="6575"/>
            </a:xfrm>
            <a:custGeom>
              <a:rect b="b" l="l" r="r" t="t"/>
              <a:pathLst>
                <a:path extrusionOk="0" h="263" w="245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3" name="Google Shape;6493;p9"/>
            <p:cNvSpPr/>
            <p:nvPr/>
          </p:nvSpPr>
          <p:spPr>
            <a:xfrm>
              <a:off x="3893800" y="2387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4" name="Google Shape;6494;p9"/>
            <p:cNvSpPr/>
            <p:nvPr/>
          </p:nvSpPr>
          <p:spPr>
            <a:xfrm>
              <a:off x="3895550" y="23421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5" name="Google Shape;6495;p9"/>
            <p:cNvSpPr/>
            <p:nvPr/>
          </p:nvSpPr>
          <p:spPr>
            <a:xfrm>
              <a:off x="3926475" y="2287775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6" name="Google Shape;6496;p9"/>
            <p:cNvSpPr/>
            <p:nvPr/>
          </p:nvSpPr>
          <p:spPr>
            <a:xfrm>
              <a:off x="3890000" y="23093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7" name="Google Shape;6497;p9"/>
            <p:cNvSpPr/>
            <p:nvPr/>
          </p:nvSpPr>
          <p:spPr>
            <a:xfrm>
              <a:off x="3884325" y="23742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8" name="Google Shape;6498;p9"/>
            <p:cNvSpPr/>
            <p:nvPr/>
          </p:nvSpPr>
          <p:spPr>
            <a:xfrm>
              <a:off x="3887825" y="23592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9" name="Google Shape;6499;p9"/>
            <p:cNvSpPr/>
            <p:nvPr/>
          </p:nvSpPr>
          <p:spPr>
            <a:xfrm>
              <a:off x="3943175" y="23609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0" name="Google Shape;6500;p9"/>
            <p:cNvSpPr/>
            <p:nvPr/>
          </p:nvSpPr>
          <p:spPr>
            <a:xfrm>
              <a:off x="3979250" y="22938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1" name="Google Shape;6501;p9"/>
            <p:cNvSpPr/>
            <p:nvPr/>
          </p:nvSpPr>
          <p:spPr>
            <a:xfrm>
              <a:off x="3981000" y="23698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2" name="Google Shape;6502;p9"/>
            <p:cNvSpPr/>
            <p:nvPr/>
          </p:nvSpPr>
          <p:spPr>
            <a:xfrm>
              <a:off x="3978025" y="234035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3" name="Google Shape;6503;p9"/>
            <p:cNvSpPr/>
            <p:nvPr/>
          </p:nvSpPr>
          <p:spPr>
            <a:xfrm>
              <a:off x="3975850" y="226170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4" name="Google Shape;6504;p9"/>
            <p:cNvSpPr/>
            <p:nvPr/>
          </p:nvSpPr>
          <p:spPr>
            <a:xfrm>
              <a:off x="3967300" y="22977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5" name="Google Shape;6505;p9"/>
            <p:cNvSpPr/>
            <p:nvPr/>
          </p:nvSpPr>
          <p:spPr>
            <a:xfrm>
              <a:off x="3971525" y="22789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6" name="Google Shape;6506;p9"/>
            <p:cNvSpPr/>
            <p:nvPr/>
          </p:nvSpPr>
          <p:spPr>
            <a:xfrm>
              <a:off x="3975025" y="23897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7" name="Google Shape;6507;p9"/>
            <p:cNvSpPr/>
            <p:nvPr/>
          </p:nvSpPr>
          <p:spPr>
            <a:xfrm>
              <a:off x="3960400" y="23128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8" name="Google Shape;6508;p9"/>
            <p:cNvSpPr/>
            <p:nvPr/>
          </p:nvSpPr>
          <p:spPr>
            <a:xfrm>
              <a:off x="3929475" y="2317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9" name="Google Shape;6509;p9"/>
            <p:cNvSpPr/>
            <p:nvPr/>
          </p:nvSpPr>
          <p:spPr>
            <a:xfrm>
              <a:off x="3962975" y="234260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0" name="Google Shape;6510;p9"/>
            <p:cNvSpPr/>
            <p:nvPr/>
          </p:nvSpPr>
          <p:spPr>
            <a:xfrm>
              <a:off x="3961225" y="236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1" name="Google Shape;6511;p9"/>
            <p:cNvSpPr/>
            <p:nvPr/>
          </p:nvSpPr>
          <p:spPr>
            <a:xfrm>
              <a:off x="3970700" y="2325200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2" name="Google Shape;6512;p9"/>
            <p:cNvSpPr/>
            <p:nvPr/>
          </p:nvSpPr>
          <p:spPr>
            <a:xfrm>
              <a:off x="3973275" y="2311225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3" name="Google Shape;6513;p9"/>
            <p:cNvSpPr/>
            <p:nvPr/>
          </p:nvSpPr>
          <p:spPr>
            <a:xfrm>
              <a:off x="3844025" y="2366225"/>
              <a:ext cx="5600" cy="6825"/>
            </a:xfrm>
            <a:custGeom>
              <a:rect b="b" l="l" r="r" t="t"/>
              <a:pathLst>
                <a:path extrusionOk="0" h="273" w="224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4" name="Google Shape;6514;p9"/>
            <p:cNvSpPr/>
            <p:nvPr/>
          </p:nvSpPr>
          <p:spPr>
            <a:xfrm>
              <a:off x="3962975" y="2249375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5" name="Google Shape;6515;p9"/>
            <p:cNvSpPr/>
            <p:nvPr/>
          </p:nvSpPr>
          <p:spPr>
            <a:xfrm>
              <a:off x="3941950" y="2284900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6" name="Google Shape;6516;p9"/>
            <p:cNvSpPr/>
            <p:nvPr/>
          </p:nvSpPr>
          <p:spPr>
            <a:xfrm>
              <a:off x="3968525" y="2375225"/>
              <a:ext cx="6000" cy="6800"/>
            </a:xfrm>
            <a:custGeom>
              <a:rect b="b" l="l" r="r" t="t"/>
              <a:pathLst>
                <a:path extrusionOk="0" h="272" w="24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7" name="Google Shape;6517;p9"/>
            <p:cNvSpPr/>
            <p:nvPr/>
          </p:nvSpPr>
          <p:spPr>
            <a:xfrm>
              <a:off x="3938425" y="2335500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8" name="Google Shape;6518;p9"/>
            <p:cNvSpPr/>
            <p:nvPr/>
          </p:nvSpPr>
          <p:spPr>
            <a:xfrm>
              <a:off x="3938950" y="23781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9" name="Google Shape;6519;p9"/>
            <p:cNvSpPr/>
            <p:nvPr/>
          </p:nvSpPr>
          <p:spPr>
            <a:xfrm>
              <a:off x="3934625" y="22573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0" name="Google Shape;6520;p9"/>
            <p:cNvSpPr/>
            <p:nvPr/>
          </p:nvSpPr>
          <p:spPr>
            <a:xfrm>
              <a:off x="3933275" y="2272625"/>
              <a:ext cx="5700" cy="6500"/>
            </a:xfrm>
            <a:custGeom>
              <a:rect b="b" l="l" r="r" t="t"/>
              <a:pathLst>
                <a:path extrusionOk="0" h="260" w="228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1" name="Google Shape;6521;p9"/>
            <p:cNvSpPr/>
            <p:nvPr/>
          </p:nvSpPr>
          <p:spPr>
            <a:xfrm>
              <a:off x="3934625" y="2302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2" name="Google Shape;6522;p9"/>
            <p:cNvSpPr/>
            <p:nvPr/>
          </p:nvSpPr>
          <p:spPr>
            <a:xfrm>
              <a:off x="3956050" y="2329625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3" name="Google Shape;6523;p9"/>
            <p:cNvSpPr/>
            <p:nvPr/>
          </p:nvSpPr>
          <p:spPr>
            <a:xfrm>
              <a:off x="3953900" y="2376425"/>
              <a:ext cx="5700" cy="6425"/>
            </a:xfrm>
            <a:custGeom>
              <a:rect b="b" l="l" r="r" t="t"/>
              <a:pathLst>
                <a:path extrusionOk="0" h="257" w="228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4" name="Google Shape;6524;p9"/>
            <p:cNvSpPr/>
            <p:nvPr/>
          </p:nvSpPr>
          <p:spPr>
            <a:xfrm>
              <a:off x="3959050" y="2285200"/>
              <a:ext cx="6100" cy="6550"/>
            </a:xfrm>
            <a:custGeom>
              <a:rect b="b" l="l" r="r" t="t"/>
              <a:pathLst>
                <a:path extrusionOk="0" h="262" w="244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5" name="Google Shape;6525;p9"/>
            <p:cNvSpPr/>
            <p:nvPr/>
          </p:nvSpPr>
          <p:spPr>
            <a:xfrm>
              <a:off x="3929875" y="2348575"/>
              <a:ext cx="6525" cy="6750"/>
            </a:xfrm>
            <a:custGeom>
              <a:rect b="b" l="l" r="r" t="t"/>
              <a:pathLst>
                <a:path extrusionOk="0" h="270" w="261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6" name="Google Shape;6526;p9"/>
            <p:cNvSpPr/>
            <p:nvPr/>
          </p:nvSpPr>
          <p:spPr>
            <a:xfrm>
              <a:off x="3961225" y="226532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7" name="Google Shape;6527;p9"/>
            <p:cNvSpPr/>
            <p:nvPr/>
          </p:nvSpPr>
          <p:spPr>
            <a:xfrm>
              <a:off x="3928650" y="23646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8" name="Google Shape;6528;p9"/>
            <p:cNvSpPr/>
            <p:nvPr/>
          </p:nvSpPr>
          <p:spPr>
            <a:xfrm>
              <a:off x="3821650" y="24777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9" name="Google Shape;6529;p9"/>
            <p:cNvSpPr/>
            <p:nvPr/>
          </p:nvSpPr>
          <p:spPr>
            <a:xfrm>
              <a:off x="4137775" y="2252750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0" name="Google Shape;6530;p9"/>
            <p:cNvSpPr/>
            <p:nvPr/>
          </p:nvSpPr>
          <p:spPr>
            <a:xfrm>
              <a:off x="4139025" y="22802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1" name="Google Shape;6531;p9"/>
            <p:cNvSpPr/>
            <p:nvPr/>
          </p:nvSpPr>
          <p:spPr>
            <a:xfrm>
              <a:off x="4135200" y="22969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2" name="Google Shape;6532;p9"/>
            <p:cNvSpPr/>
            <p:nvPr/>
          </p:nvSpPr>
          <p:spPr>
            <a:xfrm>
              <a:off x="4136450" y="2375100"/>
              <a:ext cx="5575" cy="6500"/>
            </a:xfrm>
            <a:custGeom>
              <a:rect b="b" l="l" r="r" t="t"/>
              <a:pathLst>
                <a:path extrusionOk="0" h="260" w="223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3" name="Google Shape;6533;p9"/>
            <p:cNvSpPr/>
            <p:nvPr/>
          </p:nvSpPr>
          <p:spPr>
            <a:xfrm>
              <a:off x="4152300" y="2278825"/>
              <a:ext cx="6125" cy="6625"/>
            </a:xfrm>
            <a:custGeom>
              <a:rect b="b" l="l" r="r" t="t"/>
              <a:pathLst>
                <a:path extrusionOk="0" h="265" w="245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4" name="Google Shape;6534;p9"/>
            <p:cNvSpPr/>
            <p:nvPr/>
          </p:nvSpPr>
          <p:spPr>
            <a:xfrm>
              <a:off x="4142000" y="23099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5" name="Google Shape;6535;p9"/>
            <p:cNvSpPr/>
            <p:nvPr/>
          </p:nvSpPr>
          <p:spPr>
            <a:xfrm>
              <a:off x="4140350" y="2327575"/>
              <a:ext cx="5600" cy="6450"/>
            </a:xfrm>
            <a:custGeom>
              <a:rect b="b" l="l" r="r" t="t"/>
              <a:pathLst>
                <a:path extrusionOk="0" h="258" w="224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6" name="Google Shape;6536;p9"/>
            <p:cNvSpPr/>
            <p:nvPr/>
          </p:nvSpPr>
          <p:spPr>
            <a:xfrm>
              <a:off x="4132625" y="23437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7" name="Google Shape;6537;p9"/>
            <p:cNvSpPr/>
            <p:nvPr/>
          </p:nvSpPr>
          <p:spPr>
            <a:xfrm>
              <a:off x="4169525" y="2304700"/>
              <a:ext cx="5600" cy="6675"/>
            </a:xfrm>
            <a:custGeom>
              <a:rect b="b" l="l" r="r" t="t"/>
              <a:pathLst>
                <a:path extrusionOk="0" h="267" w="224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8" name="Google Shape;6538;p9"/>
            <p:cNvSpPr/>
            <p:nvPr/>
          </p:nvSpPr>
          <p:spPr>
            <a:xfrm>
              <a:off x="4167350" y="2321525"/>
              <a:ext cx="6525" cy="6700"/>
            </a:xfrm>
            <a:custGeom>
              <a:rect b="b" l="l" r="r" t="t"/>
              <a:pathLst>
                <a:path extrusionOk="0" h="268" w="261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9" name="Google Shape;6539;p9"/>
            <p:cNvSpPr/>
            <p:nvPr/>
          </p:nvSpPr>
          <p:spPr>
            <a:xfrm>
              <a:off x="4169125" y="2275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0" name="Google Shape;6540;p9"/>
            <p:cNvSpPr/>
            <p:nvPr/>
          </p:nvSpPr>
          <p:spPr>
            <a:xfrm>
              <a:off x="4152300" y="2322625"/>
              <a:ext cx="6125" cy="6475"/>
            </a:xfrm>
            <a:custGeom>
              <a:rect b="b" l="l" r="r" t="t"/>
              <a:pathLst>
                <a:path extrusionOk="0" h="259" w="245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1" name="Google Shape;6541;p9"/>
            <p:cNvSpPr/>
            <p:nvPr/>
          </p:nvSpPr>
          <p:spPr>
            <a:xfrm>
              <a:off x="4163950" y="22914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2" name="Google Shape;6542;p9"/>
            <p:cNvSpPr/>
            <p:nvPr/>
          </p:nvSpPr>
          <p:spPr>
            <a:xfrm>
              <a:off x="4147675" y="24646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3" name="Google Shape;6543;p9"/>
            <p:cNvSpPr/>
            <p:nvPr/>
          </p:nvSpPr>
          <p:spPr>
            <a:xfrm>
              <a:off x="4150675" y="2246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4" name="Google Shape;6544;p9"/>
            <p:cNvSpPr/>
            <p:nvPr/>
          </p:nvSpPr>
          <p:spPr>
            <a:xfrm>
              <a:off x="4157975" y="2261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5" name="Google Shape;6545;p9"/>
            <p:cNvSpPr/>
            <p:nvPr/>
          </p:nvSpPr>
          <p:spPr>
            <a:xfrm>
              <a:off x="4160975" y="23849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6" name="Google Shape;6546;p9"/>
            <p:cNvSpPr/>
            <p:nvPr/>
          </p:nvSpPr>
          <p:spPr>
            <a:xfrm>
              <a:off x="4160050" y="2337250"/>
              <a:ext cx="6500" cy="6625"/>
            </a:xfrm>
            <a:custGeom>
              <a:rect b="b" l="l" r="r" t="t"/>
              <a:pathLst>
                <a:path extrusionOk="0" h="265" w="26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7" name="Google Shape;6547;p9"/>
            <p:cNvSpPr/>
            <p:nvPr/>
          </p:nvSpPr>
          <p:spPr>
            <a:xfrm>
              <a:off x="4167350" y="236827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8" name="Google Shape;6548;p9"/>
            <p:cNvSpPr/>
            <p:nvPr/>
          </p:nvSpPr>
          <p:spPr>
            <a:xfrm>
              <a:off x="4149325" y="22925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9" name="Google Shape;6549;p9"/>
            <p:cNvSpPr/>
            <p:nvPr/>
          </p:nvSpPr>
          <p:spPr>
            <a:xfrm>
              <a:off x="4156650" y="23076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0" name="Google Shape;6550;p9"/>
            <p:cNvSpPr/>
            <p:nvPr/>
          </p:nvSpPr>
          <p:spPr>
            <a:xfrm>
              <a:off x="4154900" y="22291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1" name="Google Shape;6551;p9"/>
            <p:cNvSpPr/>
            <p:nvPr/>
          </p:nvSpPr>
          <p:spPr>
            <a:xfrm>
              <a:off x="4145500" y="2387800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2" name="Google Shape;6552;p9"/>
            <p:cNvSpPr/>
            <p:nvPr/>
          </p:nvSpPr>
          <p:spPr>
            <a:xfrm>
              <a:off x="4149325" y="2448675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3" name="Google Shape;6553;p9"/>
            <p:cNvSpPr/>
            <p:nvPr/>
          </p:nvSpPr>
          <p:spPr>
            <a:xfrm>
              <a:off x="4147675" y="23427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4" name="Google Shape;6554;p9"/>
            <p:cNvSpPr/>
            <p:nvPr/>
          </p:nvSpPr>
          <p:spPr>
            <a:xfrm>
              <a:off x="4154075" y="2357175"/>
              <a:ext cx="5575" cy="6475"/>
            </a:xfrm>
            <a:custGeom>
              <a:rect b="b" l="l" r="r" t="t"/>
              <a:pathLst>
                <a:path extrusionOk="0" h="259" w="223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5" name="Google Shape;6555;p9"/>
            <p:cNvSpPr/>
            <p:nvPr/>
          </p:nvSpPr>
          <p:spPr>
            <a:xfrm>
              <a:off x="4152300" y="23725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6" name="Google Shape;6556;p9"/>
            <p:cNvSpPr/>
            <p:nvPr/>
          </p:nvSpPr>
          <p:spPr>
            <a:xfrm>
              <a:off x="4148500" y="24180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7" name="Google Shape;6557;p9"/>
            <p:cNvSpPr/>
            <p:nvPr/>
          </p:nvSpPr>
          <p:spPr>
            <a:xfrm>
              <a:off x="4209925" y="24374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8" name="Google Shape;6558;p9"/>
            <p:cNvSpPr/>
            <p:nvPr/>
          </p:nvSpPr>
          <p:spPr>
            <a:xfrm>
              <a:off x="4114600" y="24420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9" name="Google Shape;6559;p9"/>
            <p:cNvSpPr/>
            <p:nvPr/>
          </p:nvSpPr>
          <p:spPr>
            <a:xfrm>
              <a:off x="3876600" y="2266875"/>
              <a:ext cx="5675" cy="6675"/>
            </a:xfrm>
            <a:custGeom>
              <a:rect b="b" l="l" r="r" t="t"/>
              <a:pathLst>
                <a:path extrusionOk="0" h="267" w="227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0" name="Google Shape;6560;p9"/>
            <p:cNvSpPr/>
            <p:nvPr/>
          </p:nvSpPr>
          <p:spPr>
            <a:xfrm>
              <a:off x="3803625" y="223387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1" name="Google Shape;6561;p9"/>
            <p:cNvSpPr/>
            <p:nvPr/>
          </p:nvSpPr>
          <p:spPr>
            <a:xfrm>
              <a:off x="3915750" y="2196875"/>
              <a:ext cx="6025" cy="6700"/>
            </a:xfrm>
            <a:custGeom>
              <a:rect b="b" l="l" r="r" t="t"/>
              <a:pathLst>
                <a:path extrusionOk="0" h="268" w="241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2" name="Google Shape;6562;p9"/>
            <p:cNvSpPr/>
            <p:nvPr/>
          </p:nvSpPr>
          <p:spPr>
            <a:xfrm>
              <a:off x="3842675" y="231797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3" name="Google Shape;6563;p9"/>
            <p:cNvSpPr/>
            <p:nvPr/>
          </p:nvSpPr>
          <p:spPr>
            <a:xfrm>
              <a:off x="4055325" y="2234400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4" name="Google Shape;6564;p9"/>
            <p:cNvSpPr/>
            <p:nvPr/>
          </p:nvSpPr>
          <p:spPr>
            <a:xfrm>
              <a:off x="3982250" y="22012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5" name="Google Shape;6565;p9"/>
            <p:cNvSpPr/>
            <p:nvPr/>
          </p:nvSpPr>
          <p:spPr>
            <a:xfrm>
              <a:off x="4142525" y="24348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6" name="Google Shape;6566;p9"/>
            <p:cNvSpPr/>
            <p:nvPr/>
          </p:nvSpPr>
          <p:spPr>
            <a:xfrm>
              <a:off x="4190975" y="2379000"/>
              <a:ext cx="5675" cy="6425"/>
            </a:xfrm>
            <a:custGeom>
              <a:rect b="b" l="l" r="r" t="t"/>
              <a:pathLst>
                <a:path extrusionOk="0" h="257" w="227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7" name="Google Shape;6567;p9"/>
            <p:cNvSpPr/>
            <p:nvPr/>
          </p:nvSpPr>
          <p:spPr>
            <a:xfrm>
              <a:off x="4200850" y="2469900"/>
              <a:ext cx="3550" cy="3125"/>
            </a:xfrm>
            <a:custGeom>
              <a:rect b="b" l="l" r="r" t="t"/>
              <a:pathLst>
                <a:path extrusionOk="0" h="125" w="142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8" name="Google Shape;6568;p9"/>
            <p:cNvSpPr/>
            <p:nvPr/>
          </p:nvSpPr>
          <p:spPr>
            <a:xfrm>
              <a:off x="4145925" y="22652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9" name="Google Shape;6569;p9"/>
            <p:cNvSpPr/>
            <p:nvPr/>
          </p:nvSpPr>
          <p:spPr>
            <a:xfrm>
              <a:off x="4172925" y="24765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0" name="Google Shape;6570;p9"/>
            <p:cNvSpPr/>
            <p:nvPr/>
          </p:nvSpPr>
          <p:spPr>
            <a:xfrm>
              <a:off x="4169525" y="24472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1" name="Google Shape;6571;p9"/>
            <p:cNvSpPr/>
            <p:nvPr/>
          </p:nvSpPr>
          <p:spPr>
            <a:xfrm>
              <a:off x="4167775" y="235217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2" name="Google Shape;6572;p9"/>
            <p:cNvSpPr/>
            <p:nvPr/>
          </p:nvSpPr>
          <p:spPr>
            <a:xfrm>
              <a:off x="4179425" y="2412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3" name="Google Shape;6573;p9"/>
            <p:cNvSpPr/>
            <p:nvPr/>
          </p:nvSpPr>
          <p:spPr>
            <a:xfrm>
              <a:off x="4178075" y="23852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4" name="Google Shape;6574;p9"/>
            <p:cNvSpPr/>
            <p:nvPr/>
          </p:nvSpPr>
          <p:spPr>
            <a:xfrm>
              <a:off x="4181175" y="2318925"/>
              <a:ext cx="6425" cy="6400"/>
            </a:xfrm>
            <a:custGeom>
              <a:rect b="b" l="l" r="r" t="t"/>
              <a:pathLst>
                <a:path extrusionOk="0" h="256" w="257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5" name="Google Shape;6575;p9"/>
            <p:cNvSpPr/>
            <p:nvPr/>
          </p:nvSpPr>
          <p:spPr>
            <a:xfrm>
              <a:off x="4180250" y="23653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6" name="Google Shape;6576;p9"/>
            <p:cNvSpPr/>
            <p:nvPr/>
          </p:nvSpPr>
          <p:spPr>
            <a:xfrm>
              <a:off x="4172525" y="2261300"/>
              <a:ext cx="3000" cy="6100"/>
            </a:xfrm>
            <a:custGeom>
              <a:rect b="b" l="l" r="r" t="t"/>
              <a:pathLst>
                <a:path extrusionOk="0" h="244" w="12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7" name="Google Shape;6577;p9"/>
            <p:cNvSpPr/>
            <p:nvPr/>
          </p:nvSpPr>
          <p:spPr>
            <a:xfrm>
              <a:off x="4182000" y="2349475"/>
              <a:ext cx="6425" cy="6475"/>
            </a:xfrm>
            <a:custGeom>
              <a:rect b="b" l="l" r="r" t="t"/>
              <a:pathLst>
                <a:path extrusionOk="0" h="259" w="257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8" name="Google Shape;6578;p9"/>
            <p:cNvSpPr/>
            <p:nvPr/>
          </p:nvSpPr>
          <p:spPr>
            <a:xfrm>
              <a:off x="4192725" y="241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9" name="Google Shape;6579;p9"/>
            <p:cNvSpPr/>
            <p:nvPr/>
          </p:nvSpPr>
          <p:spPr>
            <a:xfrm>
              <a:off x="4197050" y="2321900"/>
              <a:ext cx="850" cy="2200"/>
            </a:xfrm>
            <a:custGeom>
              <a:rect b="b" l="l" r="r" t="t"/>
              <a:pathLst>
                <a:path extrusionOk="0" h="88" w="34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0" name="Google Shape;6580;p9"/>
            <p:cNvSpPr/>
            <p:nvPr/>
          </p:nvSpPr>
          <p:spPr>
            <a:xfrm>
              <a:off x="4195300" y="236180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1" name="Google Shape;6581;p9"/>
            <p:cNvSpPr/>
            <p:nvPr/>
          </p:nvSpPr>
          <p:spPr>
            <a:xfrm>
              <a:off x="4190150" y="2336125"/>
              <a:ext cx="6500" cy="6750"/>
            </a:xfrm>
            <a:custGeom>
              <a:rect b="b" l="l" r="r" t="t"/>
              <a:pathLst>
                <a:path extrusionOk="0" h="270" w="26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2" name="Google Shape;6582;p9"/>
            <p:cNvSpPr/>
            <p:nvPr/>
          </p:nvSpPr>
          <p:spPr>
            <a:xfrm>
              <a:off x="4178600" y="2288400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3" name="Google Shape;6583;p9"/>
            <p:cNvSpPr/>
            <p:nvPr/>
          </p:nvSpPr>
          <p:spPr>
            <a:xfrm>
              <a:off x="4175100" y="2335425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4" name="Google Shape;6584;p9"/>
            <p:cNvSpPr/>
            <p:nvPr/>
          </p:nvSpPr>
          <p:spPr>
            <a:xfrm>
              <a:off x="4186750" y="2302950"/>
              <a:ext cx="4750" cy="6675"/>
            </a:xfrm>
            <a:custGeom>
              <a:rect b="b" l="l" r="r" t="t"/>
              <a:pathLst>
                <a:path extrusionOk="0" h="267" w="19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9"/>
            <p:cNvSpPr/>
            <p:nvPr/>
          </p:nvSpPr>
          <p:spPr>
            <a:xfrm>
              <a:off x="4128700" y="226780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6" name="Google Shape;6586;p9"/>
            <p:cNvSpPr/>
            <p:nvPr/>
          </p:nvSpPr>
          <p:spPr>
            <a:xfrm>
              <a:off x="3796300" y="2343850"/>
              <a:ext cx="4350" cy="6600"/>
            </a:xfrm>
            <a:custGeom>
              <a:rect b="b" l="l" r="r" t="t"/>
              <a:pathLst>
                <a:path extrusionOk="0" h="264" w="174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7" name="Google Shape;6587;p9"/>
            <p:cNvSpPr/>
            <p:nvPr/>
          </p:nvSpPr>
          <p:spPr>
            <a:xfrm>
              <a:off x="3796300" y="2437850"/>
              <a:ext cx="4350" cy="6425"/>
            </a:xfrm>
            <a:custGeom>
              <a:rect b="b" l="l" r="r" t="t"/>
              <a:pathLst>
                <a:path extrusionOk="0" h="257" w="174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8" name="Google Shape;6588;p9"/>
            <p:cNvSpPr/>
            <p:nvPr/>
          </p:nvSpPr>
          <p:spPr>
            <a:xfrm>
              <a:off x="3796300" y="2387675"/>
              <a:ext cx="4350" cy="6725"/>
            </a:xfrm>
            <a:custGeom>
              <a:rect b="b" l="l" r="r" t="t"/>
              <a:pathLst>
                <a:path extrusionOk="0" h="269" w="174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9" name="Google Shape;6589;p9"/>
            <p:cNvSpPr/>
            <p:nvPr/>
          </p:nvSpPr>
          <p:spPr>
            <a:xfrm>
              <a:off x="4141600" y="2216750"/>
              <a:ext cx="6500" cy="6700"/>
            </a:xfrm>
            <a:custGeom>
              <a:rect b="b" l="l" r="r" t="t"/>
              <a:pathLst>
                <a:path extrusionOk="0" h="268" w="26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0" name="Google Shape;6590;p9"/>
            <p:cNvSpPr/>
            <p:nvPr/>
          </p:nvSpPr>
          <p:spPr>
            <a:xfrm>
              <a:off x="3806200" y="2356325"/>
              <a:ext cx="5575" cy="6825"/>
            </a:xfrm>
            <a:custGeom>
              <a:rect b="b" l="l" r="r" t="t"/>
              <a:pathLst>
                <a:path extrusionOk="0" h="273" w="223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1" name="Google Shape;6591;p9"/>
            <p:cNvSpPr/>
            <p:nvPr/>
          </p:nvSpPr>
          <p:spPr>
            <a:xfrm>
              <a:off x="3798875" y="237302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2" name="Google Shape;6592;p9"/>
            <p:cNvSpPr/>
            <p:nvPr/>
          </p:nvSpPr>
          <p:spPr>
            <a:xfrm>
              <a:off x="3796300" y="2358800"/>
              <a:ext cx="950" cy="4350"/>
            </a:xfrm>
            <a:custGeom>
              <a:rect b="b" l="l" r="r" t="t"/>
              <a:pathLst>
                <a:path extrusionOk="0" h="174" w="38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3" name="Google Shape;6593;p9"/>
            <p:cNvSpPr/>
            <p:nvPr/>
          </p:nvSpPr>
          <p:spPr>
            <a:xfrm>
              <a:off x="3796300" y="24224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4" name="Google Shape;6594;p9"/>
            <p:cNvSpPr/>
            <p:nvPr/>
          </p:nvSpPr>
          <p:spPr>
            <a:xfrm>
              <a:off x="3796300" y="2311600"/>
              <a:ext cx="2200" cy="6000"/>
            </a:xfrm>
            <a:custGeom>
              <a:rect b="b" l="l" r="r" t="t"/>
              <a:pathLst>
                <a:path extrusionOk="0" h="240" w="88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5" name="Google Shape;6595;p9"/>
            <p:cNvSpPr/>
            <p:nvPr/>
          </p:nvSpPr>
          <p:spPr>
            <a:xfrm>
              <a:off x="4074600" y="24313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6" name="Google Shape;6596;p9"/>
            <p:cNvSpPr/>
            <p:nvPr/>
          </p:nvSpPr>
          <p:spPr>
            <a:xfrm>
              <a:off x="4102125" y="23021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7" name="Google Shape;6597;p9"/>
            <p:cNvSpPr/>
            <p:nvPr/>
          </p:nvSpPr>
          <p:spPr>
            <a:xfrm>
              <a:off x="4041500" y="24085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8" name="Google Shape;6598;p9"/>
            <p:cNvSpPr/>
            <p:nvPr/>
          </p:nvSpPr>
          <p:spPr>
            <a:xfrm>
              <a:off x="3817325" y="24004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9" name="Google Shape;6599;p9"/>
            <p:cNvSpPr/>
            <p:nvPr/>
          </p:nvSpPr>
          <p:spPr>
            <a:xfrm>
              <a:off x="3855575" y="2425950"/>
              <a:ext cx="5175" cy="6375"/>
            </a:xfrm>
            <a:custGeom>
              <a:rect b="b" l="l" r="r" t="t"/>
              <a:pathLst>
                <a:path extrusionOk="0" h="255" w="207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0" name="Google Shape;6600;p9"/>
            <p:cNvSpPr/>
            <p:nvPr/>
          </p:nvSpPr>
          <p:spPr>
            <a:xfrm>
              <a:off x="3809600" y="24335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1" name="Google Shape;6601;p9"/>
            <p:cNvSpPr/>
            <p:nvPr/>
          </p:nvSpPr>
          <p:spPr>
            <a:xfrm>
              <a:off x="3815275" y="22934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2" name="Google Shape;6602;p9"/>
            <p:cNvSpPr/>
            <p:nvPr/>
          </p:nvSpPr>
          <p:spPr>
            <a:xfrm>
              <a:off x="3810925" y="246557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3" name="Google Shape;6603;p9"/>
            <p:cNvSpPr/>
            <p:nvPr/>
          </p:nvSpPr>
          <p:spPr>
            <a:xfrm>
              <a:off x="3811750" y="236992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4" name="Google Shape;6604;p9"/>
            <p:cNvSpPr/>
            <p:nvPr/>
          </p:nvSpPr>
          <p:spPr>
            <a:xfrm>
              <a:off x="3814750" y="23257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5" name="Google Shape;6605;p9"/>
            <p:cNvSpPr/>
            <p:nvPr/>
          </p:nvSpPr>
          <p:spPr>
            <a:xfrm>
              <a:off x="3813925" y="2245825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6" name="Google Shape;6606;p9"/>
            <p:cNvSpPr/>
            <p:nvPr/>
          </p:nvSpPr>
          <p:spPr>
            <a:xfrm>
              <a:off x="3844425" y="2412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7" name="Google Shape;6607;p9"/>
            <p:cNvSpPr/>
            <p:nvPr/>
          </p:nvSpPr>
          <p:spPr>
            <a:xfrm>
              <a:off x="3800225" y="23265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8" name="Google Shape;6608;p9"/>
            <p:cNvSpPr/>
            <p:nvPr/>
          </p:nvSpPr>
          <p:spPr>
            <a:xfrm>
              <a:off x="3810100" y="2417250"/>
              <a:ext cx="6025" cy="6575"/>
            </a:xfrm>
            <a:custGeom>
              <a:rect b="b" l="l" r="r" t="t"/>
              <a:pathLst>
                <a:path extrusionOk="0" h="263" w="241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9" name="Google Shape;6609;p9"/>
            <p:cNvSpPr/>
            <p:nvPr/>
          </p:nvSpPr>
          <p:spPr>
            <a:xfrm>
              <a:off x="3809600" y="23868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0" name="Google Shape;6610;p9"/>
            <p:cNvSpPr/>
            <p:nvPr/>
          </p:nvSpPr>
          <p:spPr>
            <a:xfrm>
              <a:off x="4105100" y="22553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1" name="Google Shape;6611;p9"/>
            <p:cNvSpPr/>
            <p:nvPr/>
          </p:nvSpPr>
          <p:spPr>
            <a:xfrm>
              <a:off x="3802375" y="2402500"/>
              <a:ext cx="6000" cy="6475"/>
            </a:xfrm>
            <a:custGeom>
              <a:rect b="b" l="l" r="r" t="t"/>
              <a:pathLst>
                <a:path extrusionOk="0" h="259" w="24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2" name="Google Shape;6612;p9"/>
            <p:cNvSpPr/>
            <p:nvPr/>
          </p:nvSpPr>
          <p:spPr>
            <a:xfrm>
              <a:off x="3803200" y="24503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3" name="Google Shape;6613;p9"/>
            <p:cNvSpPr/>
            <p:nvPr/>
          </p:nvSpPr>
          <p:spPr>
            <a:xfrm>
              <a:off x="3806200" y="24829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4" name="Google Shape;6614;p9"/>
            <p:cNvSpPr/>
            <p:nvPr/>
          </p:nvSpPr>
          <p:spPr>
            <a:xfrm>
              <a:off x="3811350" y="23407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5" name="Google Shape;6615;p9"/>
            <p:cNvSpPr/>
            <p:nvPr/>
          </p:nvSpPr>
          <p:spPr>
            <a:xfrm>
              <a:off x="4108100" y="2285425"/>
              <a:ext cx="6525" cy="6575"/>
            </a:xfrm>
            <a:custGeom>
              <a:rect b="b" l="l" r="r" t="t"/>
              <a:pathLst>
                <a:path extrusionOk="0" h="263" w="261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6" name="Google Shape;6616;p9"/>
            <p:cNvSpPr/>
            <p:nvPr/>
          </p:nvSpPr>
          <p:spPr>
            <a:xfrm>
              <a:off x="4113250" y="2269725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7" name="Google Shape;6617;p9"/>
            <p:cNvSpPr/>
            <p:nvPr/>
          </p:nvSpPr>
          <p:spPr>
            <a:xfrm>
              <a:off x="4112000" y="2240075"/>
              <a:ext cx="6025" cy="6725"/>
            </a:xfrm>
            <a:custGeom>
              <a:rect b="b" l="l" r="r" t="t"/>
              <a:pathLst>
                <a:path extrusionOk="0" h="269" w="241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8" name="Google Shape;6618;p9"/>
            <p:cNvSpPr/>
            <p:nvPr/>
          </p:nvSpPr>
          <p:spPr>
            <a:xfrm>
              <a:off x="4109025" y="23159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9" name="Google Shape;6619;p9"/>
            <p:cNvSpPr/>
            <p:nvPr/>
          </p:nvSpPr>
          <p:spPr>
            <a:xfrm>
              <a:off x="4116750" y="2391775"/>
              <a:ext cx="6000" cy="6725"/>
            </a:xfrm>
            <a:custGeom>
              <a:rect b="b" l="l" r="r" t="t"/>
              <a:pathLst>
                <a:path extrusionOk="0" h="269" w="24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0" name="Google Shape;6620;p9"/>
            <p:cNvSpPr/>
            <p:nvPr/>
          </p:nvSpPr>
          <p:spPr>
            <a:xfrm>
              <a:off x="4107275" y="23322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1" name="Google Shape;6621;p9"/>
            <p:cNvSpPr/>
            <p:nvPr/>
          </p:nvSpPr>
          <p:spPr>
            <a:xfrm>
              <a:off x="4113250" y="23643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2" name="Google Shape;6622;p9"/>
            <p:cNvSpPr/>
            <p:nvPr/>
          </p:nvSpPr>
          <p:spPr>
            <a:xfrm>
              <a:off x="4118000" y="2345500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9"/>
            <p:cNvSpPr/>
            <p:nvPr/>
          </p:nvSpPr>
          <p:spPr>
            <a:xfrm>
              <a:off x="4107275" y="2210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4" name="Google Shape;6624;p9"/>
            <p:cNvSpPr/>
            <p:nvPr/>
          </p:nvSpPr>
          <p:spPr>
            <a:xfrm>
              <a:off x="4134800" y="22029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5" name="Google Shape;6625;p9"/>
            <p:cNvSpPr/>
            <p:nvPr/>
          </p:nvSpPr>
          <p:spPr>
            <a:xfrm>
              <a:off x="4140775" y="21861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6" name="Google Shape;6626;p9"/>
            <p:cNvSpPr/>
            <p:nvPr/>
          </p:nvSpPr>
          <p:spPr>
            <a:xfrm>
              <a:off x="4106450" y="237942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7" name="Google Shape;6627;p9"/>
            <p:cNvSpPr/>
            <p:nvPr/>
          </p:nvSpPr>
          <p:spPr>
            <a:xfrm>
              <a:off x="4129125" y="2314575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8" name="Google Shape;6628;p9"/>
            <p:cNvSpPr/>
            <p:nvPr/>
          </p:nvSpPr>
          <p:spPr>
            <a:xfrm>
              <a:off x="4105100" y="23519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9" name="Google Shape;6629;p9"/>
            <p:cNvSpPr/>
            <p:nvPr/>
          </p:nvSpPr>
          <p:spPr>
            <a:xfrm>
              <a:off x="4140350" y="2232775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0" name="Google Shape;6630;p9"/>
            <p:cNvSpPr/>
            <p:nvPr/>
          </p:nvSpPr>
          <p:spPr>
            <a:xfrm>
              <a:off x="4117175" y="23028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1" name="Google Shape;6631;p9"/>
            <p:cNvSpPr/>
            <p:nvPr/>
          </p:nvSpPr>
          <p:spPr>
            <a:xfrm>
              <a:off x="4119325" y="2421850"/>
              <a:ext cx="6425" cy="6450"/>
            </a:xfrm>
            <a:custGeom>
              <a:rect b="b" l="l" r="r" t="t"/>
              <a:pathLst>
                <a:path extrusionOk="0" h="258" w="257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2" name="Google Shape;6632;p9"/>
            <p:cNvSpPr/>
            <p:nvPr/>
          </p:nvSpPr>
          <p:spPr>
            <a:xfrm>
              <a:off x="4120575" y="2252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3" name="Google Shape;6633;p9"/>
            <p:cNvSpPr/>
            <p:nvPr/>
          </p:nvSpPr>
          <p:spPr>
            <a:xfrm>
              <a:off x="4119750" y="220470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4" name="Google Shape;6634;p9"/>
            <p:cNvSpPr/>
            <p:nvPr/>
          </p:nvSpPr>
          <p:spPr>
            <a:xfrm>
              <a:off x="4112000" y="2189925"/>
              <a:ext cx="6025" cy="6675"/>
            </a:xfrm>
            <a:custGeom>
              <a:rect b="b" l="l" r="r" t="t"/>
              <a:pathLst>
                <a:path extrusionOk="0" h="267" w="241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5" name="Google Shape;6635;p9"/>
            <p:cNvSpPr/>
            <p:nvPr/>
          </p:nvSpPr>
          <p:spPr>
            <a:xfrm>
              <a:off x="4113650" y="2224800"/>
              <a:ext cx="5700" cy="6525"/>
            </a:xfrm>
            <a:custGeom>
              <a:rect b="b" l="l" r="r" t="t"/>
              <a:pathLst>
                <a:path extrusionOk="0" h="261" w="228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6" name="Google Shape;6636;p9"/>
            <p:cNvSpPr/>
            <p:nvPr/>
          </p:nvSpPr>
          <p:spPr>
            <a:xfrm>
              <a:off x="4123975" y="228490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7" name="Google Shape;6637;p9"/>
            <p:cNvSpPr/>
            <p:nvPr/>
          </p:nvSpPr>
          <p:spPr>
            <a:xfrm>
              <a:off x="4125300" y="2360650"/>
              <a:ext cx="6000" cy="6325"/>
            </a:xfrm>
            <a:custGeom>
              <a:rect b="b" l="l" r="r" t="t"/>
              <a:pathLst>
                <a:path extrusionOk="0" h="253" w="24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8" name="Google Shape;6638;p9"/>
            <p:cNvSpPr/>
            <p:nvPr/>
          </p:nvSpPr>
          <p:spPr>
            <a:xfrm>
              <a:off x="4121900" y="2328300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9" name="Google Shape;6639;p9"/>
            <p:cNvSpPr/>
            <p:nvPr/>
          </p:nvSpPr>
          <p:spPr>
            <a:xfrm>
              <a:off x="4119750" y="237805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0" name="Google Shape;6640;p9"/>
            <p:cNvSpPr/>
            <p:nvPr/>
          </p:nvSpPr>
          <p:spPr>
            <a:xfrm>
              <a:off x="4127050" y="218905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1" name="Google Shape;6641;p9"/>
            <p:cNvSpPr/>
            <p:nvPr/>
          </p:nvSpPr>
          <p:spPr>
            <a:xfrm>
              <a:off x="4127050" y="2235525"/>
              <a:ext cx="6025" cy="6925"/>
            </a:xfrm>
            <a:custGeom>
              <a:rect b="b" l="l" r="r" t="t"/>
              <a:pathLst>
                <a:path extrusionOk="0" h="277" w="241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2" name="Google Shape;6642;p9"/>
            <p:cNvSpPr/>
            <p:nvPr/>
          </p:nvSpPr>
          <p:spPr>
            <a:xfrm>
              <a:off x="4127475" y="22196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3" name="Google Shape;6643;p9"/>
            <p:cNvSpPr/>
            <p:nvPr/>
          </p:nvSpPr>
          <p:spPr>
            <a:xfrm>
              <a:off x="3894225" y="2264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4" name="Google Shape;6644;p9"/>
            <p:cNvSpPr/>
            <p:nvPr/>
          </p:nvSpPr>
          <p:spPr>
            <a:xfrm>
              <a:off x="3838875" y="2257075"/>
              <a:ext cx="5575" cy="6575"/>
            </a:xfrm>
            <a:custGeom>
              <a:rect b="b" l="l" r="r" t="t"/>
              <a:pathLst>
                <a:path extrusionOk="0" h="263" w="223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5" name="Google Shape;6645;p9"/>
            <p:cNvSpPr/>
            <p:nvPr/>
          </p:nvSpPr>
          <p:spPr>
            <a:xfrm>
              <a:off x="3840525" y="2210700"/>
              <a:ext cx="5675" cy="6400"/>
            </a:xfrm>
            <a:custGeom>
              <a:rect b="b" l="l" r="r" t="t"/>
              <a:pathLst>
                <a:path extrusionOk="0" h="256" w="227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6" name="Google Shape;6646;p9"/>
            <p:cNvSpPr/>
            <p:nvPr/>
          </p:nvSpPr>
          <p:spPr>
            <a:xfrm>
              <a:off x="3821250" y="2230925"/>
              <a:ext cx="5575" cy="6800"/>
            </a:xfrm>
            <a:custGeom>
              <a:rect b="b" l="l" r="r" t="t"/>
              <a:pathLst>
                <a:path extrusionOk="0" h="272" w="223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7" name="Google Shape;6647;p9"/>
            <p:cNvSpPr/>
            <p:nvPr/>
          </p:nvSpPr>
          <p:spPr>
            <a:xfrm>
              <a:off x="3832775" y="2227075"/>
              <a:ext cx="6525" cy="6825"/>
            </a:xfrm>
            <a:custGeom>
              <a:rect b="b" l="l" r="r" t="t"/>
              <a:pathLst>
                <a:path extrusionOk="0" h="273" w="261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8" name="Google Shape;6648;p9"/>
            <p:cNvSpPr/>
            <p:nvPr/>
          </p:nvSpPr>
          <p:spPr>
            <a:xfrm>
              <a:off x="3847425" y="22265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9" name="Google Shape;6649;p9"/>
            <p:cNvSpPr/>
            <p:nvPr/>
          </p:nvSpPr>
          <p:spPr>
            <a:xfrm>
              <a:off x="3825575" y="22121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0" name="Google Shape;6650;p9"/>
            <p:cNvSpPr/>
            <p:nvPr/>
          </p:nvSpPr>
          <p:spPr>
            <a:xfrm>
              <a:off x="3829800" y="21950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1" name="Google Shape;6651;p9"/>
            <p:cNvSpPr/>
            <p:nvPr/>
          </p:nvSpPr>
          <p:spPr>
            <a:xfrm>
              <a:off x="3844025" y="22416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2" name="Google Shape;6652;p9"/>
            <p:cNvSpPr/>
            <p:nvPr/>
          </p:nvSpPr>
          <p:spPr>
            <a:xfrm>
              <a:off x="3859900" y="2189225"/>
              <a:ext cx="6400" cy="6550"/>
            </a:xfrm>
            <a:custGeom>
              <a:rect b="b" l="l" r="r" t="t"/>
              <a:pathLst>
                <a:path extrusionOk="0" h="262" w="256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3" name="Google Shape;6653;p9"/>
            <p:cNvSpPr/>
            <p:nvPr/>
          </p:nvSpPr>
          <p:spPr>
            <a:xfrm>
              <a:off x="3865050" y="23022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4" name="Google Shape;6654;p9"/>
            <p:cNvSpPr/>
            <p:nvPr/>
          </p:nvSpPr>
          <p:spPr>
            <a:xfrm>
              <a:off x="3847825" y="2194125"/>
              <a:ext cx="6125" cy="6600"/>
            </a:xfrm>
            <a:custGeom>
              <a:rect b="b" l="l" r="r" t="t"/>
              <a:pathLst>
                <a:path extrusionOk="0" h="264" w="245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5" name="Google Shape;6655;p9"/>
            <p:cNvSpPr/>
            <p:nvPr/>
          </p:nvSpPr>
          <p:spPr>
            <a:xfrm>
              <a:off x="3855150" y="22093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6" name="Google Shape;6656;p9"/>
            <p:cNvSpPr/>
            <p:nvPr/>
          </p:nvSpPr>
          <p:spPr>
            <a:xfrm>
              <a:off x="3853400" y="22545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7" name="Google Shape;6657;p9"/>
            <p:cNvSpPr/>
            <p:nvPr/>
          </p:nvSpPr>
          <p:spPr>
            <a:xfrm>
              <a:off x="3850000" y="23013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8" name="Google Shape;6658;p9"/>
            <p:cNvSpPr/>
            <p:nvPr/>
          </p:nvSpPr>
          <p:spPr>
            <a:xfrm>
              <a:off x="3861650" y="22239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9" name="Google Shape;6659;p9"/>
            <p:cNvSpPr/>
            <p:nvPr/>
          </p:nvSpPr>
          <p:spPr>
            <a:xfrm>
              <a:off x="3797225" y="229437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0" name="Google Shape;6660;p9"/>
            <p:cNvSpPr/>
            <p:nvPr/>
          </p:nvSpPr>
          <p:spPr>
            <a:xfrm>
              <a:off x="3799800" y="2500625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1" name="Google Shape;6661;p9"/>
            <p:cNvSpPr/>
            <p:nvPr/>
          </p:nvSpPr>
          <p:spPr>
            <a:xfrm>
              <a:off x="3798875" y="225100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2" name="Google Shape;6662;p9"/>
            <p:cNvSpPr/>
            <p:nvPr/>
          </p:nvSpPr>
          <p:spPr>
            <a:xfrm>
              <a:off x="3796300" y="2269025"/>
              <a:ext cx="2200" cy="6100"/>
            </a:xfrm>
            <a:custGeom>
              <a:rect b="b" l="l" r="r" t="t"/>
              <a:pathLst>
                <a:path extrusionOk="0" h="244" w="88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3" name="Google Shape;6663;p9"/>
            <p:cNvSpPr/>
            <p:nvPr/>
          </p:nvSpPr>
          <p:spPr>
            <a:xfrm>
              <a:off x="3796300" y="24674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4" name="Google Shape;6664;p9"/>
            <p:cNvSpPr/>
            <p:nvPr/>
          </p:nvSpPr>
          <p:spPr>
            <a:xfrm>
              <a:off x="3796300" y="2485475"/>
              <a:ext cx="425" cy="2200"/>
            </a:xfrm>
            <a:custGeom>
              <a:rect b="b" l="l" r="r" t="t"/>
              <a:pathLst>
                <a:path extrusionOk="0" h="88" w="17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5" name="Google Shape;6665;p9"/>
            <p:cNvSpPr/>
            <p:nvPr/>
          </p:nvSpPr>
          <p:spPr>
            <a:xfrm>
              <a:off x="3816925" y="227582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6" name="Google Shape;6666;p9"/>
            <p:cNvSpPr/>
            <p:nvPr/>
          </p:nvSpPr>
          <p:spPr>
            <a:xfrm>
              <a:off x="3802375" y="2185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7" name="Google Shape;6667;p9"/>
            <p:cNvSpPr/>
            <p:nvPr/>
          </p:nvSpPr>
          <p:spPr>
            <a:xfrm>
              <a:off x="3812700" y="22184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8" name="Google Shape;6668;p9"/>
            <p:cNvSpPr/>
            <p:nvPr/>
          </p:nvSpPr>
          <p:spPr>
            <a:xfrm>
              <a:off x="3815275" y="21986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9" name="Google Shape;6669;p9"/>
            <p:cNvSpPr/>
            <p:nvPr/>
          </p:nvSpPr>
          <p:spPr>
            <a:xfrm>
              <a:off x="3810100" y="2263050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0" name="Google Shape;6670;p9"/>
            <p:cNvSpPr/>
            <p:nvPr/>
          </p:nvSpPr>
          <p:spPr>
            <a:xfrm>
              <a:off x="3807950" y="2309850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1" name="Google Shape;6671;p9"/>
            <p:cNvSpPr/>
            <p:nvPr/>
          </p:nvSpPr>
          <p:spPr>
            <a:xfrm>
              <a:off x="3804450" y="2280500"/>
              <a:ext cx="5675" cy="6600"/>
            </a:xfrm>
            <a:custGeom>
              <a:rect b="b" l="l" r="r" t="t"/>
              <a:pathLst>
                <a:path extrusionOk="0" h="264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2" name="Google Shape;6672;p9"/>
            <p:cNvSpPr/>
            <p:nvPr/>
          </p:nvSpPr>
          <p:spPr>
            <a:xfrm>
              <a:off x="3801875" y="220162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3" name="Google Shape;6673;p9"/>
            <p:cNvSpPr/>
            <p:nvPr/>
          </p:nvSpPr>
          <p:spPr>
            <a:xfrm>
              <a:off x="3928125" y="22428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4" name="Google Shape;6674;p9"/>
            <p:cNvSpPr/>
            <p:nvPr/>
          </p:nvSpPr>
          <p:spPr>
            <a:xfrm>
              <a:off x="3905875" y="2260575"/>
              <a:ext cx="6400" cy="6325"/>
            </a:xfrm>
            <a:custGeom>
              <a:rect b="b" l="l" r="r" t="t"/>
              <a:pathLst>
                <a:path extrusionOk="0" h="253" w="256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5" name="Google Shape;6675;p9"/>
            <p:cNvSpPr/>
            <p:nvPr/>
          </p:nvSpPr>
          <p:spPr>
            <a:xfrm>
              <a:off x="3932875" y="22225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6" name="Google Shape;6676;p9"/>
            <p:cNvSpPr/>
            <p:nvPr/>
          </p:nvSpPr>
          <p:spPr>
            <a:xfrm>
              <a:off x="3930300" y="2192500"/>
              <a:ext cx="5575" cy="6725"/>
            </a:xfrm>
            <a:custGeom>
              <a:rect b="b" l="l" r="r" t="t"/>
              <a:pathLst>
                <a:path extrusionOk="0" h="269" w="223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7" name="Google Shape;6677;p9"/>
            <p:cNvSpPr/>
            <p:nvPr/>
          </p:nvSpPr>
          <p:spPr>
            <a:xfrm>
              <a:off x="3920925" y="22275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8" name="Google Shape;6678;p9"/>
            <p:cNvSpPr/>
            <p:nvPr/>
          </p:nvSpPr>
          <p:spPr>
            <a:xfrm>
              <a:off x="3910100" y="22145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9" name="Google Shape;6679;p9"/>
            <p:cNvSpPr/>
            <p:nvPr/>
          </p:nvSpPr>
          <p:spPr>
            <a:xfrm>
              <a:off x="3913600" y="224367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0" name="Google Shape;6680;p9"/>
            <p:cNvSpPr/>
            <p:nvPr/>
          </p:nvSpPr>
          <p:spPr>
            <a:xfrm>
              <a:off x="3922575" y="2209850"/>
              <a:ext cx="6500" cy="6850"/>
            </a:xfrm>
            <a:custGeom>
              <a:rect b="b" l="l" r="r" t="t"/>
              <a:pathLst>
                <a:path extrusionOk="0" h="274" w="26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1" name="Google Shape;6681;p9"/>
            <p:cNvSpPr/>
            <p:nvPr/>
          </p:nvSpPr>
          <p:spPr>
            <a:xfrm>
              <a:off x="3948325" y="22216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2" name="Google Shape;6682;p9"/>
            <p:cNvSpPr/>
            <p:nvPr/>
          </p:nvSpPr>
          <p:spPr>
            <a:xfrm>
              <a:off x="3950075" y="22047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3" name="Google Shape;6683;p9"/>
            <p:cNvSpPr/>
            <p:nvPr/>
          </p:nvSpPr>
          <p:spPr>
            <a:xfrm>
              <a:off x="3950500" y="23472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4" name="Google Shape;6684;p9"/>
            <p:cNvSpPr/>
            <p:nvPr/>
          </p:nvSpPr>
          <p:spPr>
            <a:xfrm>
              <a:off x="3937600" y="2207600"/>
              <a:ext cx="6025" cy="6525"/>
            </a:xfrm>
            <a:custGeom>
              <a:rect b="b" l="l" r="r" t="t"/>
              <a:pathLst>
                <a:path extrusionOk="0" h="261" w="241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5" name="Google Shape;6685;p9"/>
            <p:cNvSpPr/>
            <p:nvPr/>
          </p:nvSpPr>
          <p:spPr>
            <a:xfrm>
              <a:off x="3944525" y="2191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6" name="Google Shape;6686;p9"/>
            <p:cNvSpPr/>
            <p:nvPr/>
          </p:nvSpPr>
          <p:spPr>
            <a:xfrm>
              <a:off x="3940600" y="2237175"/>
              <a:ext cx="6525" cy="6675"/>
            </a:xfrm>
            <a:custGeom>
              <a:rect b="b" l="l" r="r" t="t"/>
              <a:pathLst>
                <a:path extrusionOk="0" h="267" w="261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7" name="Google Shape;6687;p9"/>
            <p:cNvSpPr/>
            <p:nvPr/>
          </p:nvSpPr>
          <p:spPr>
            <a:xfrm>
              <a:off x="38753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8" name="Google Shape;6688;p9"/>
            <p:cNvSpPr/>
            <p:nvPr/>
          </p:nvSpPr>
          <p:spPr>
            <a:xfrm>
              <a:off x="3875350" y="21882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9" name="Google Shape;6689;p9"/>
            <p:cNvSpPr/>
            <p:nvPr/>
          </p:nvSpPr>
          <p:spPr>
            <a:xfrm>
              <a:off x="3867625" y="220387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0" name="Google Shape;6690;p9"/>
            <p:cNvSpPr/>
            <p:nvPr/>
          </p:nvSpPr>
          <p:spPr>
            <a:xfrm>
              <a:off x="3904525" y="2184925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1" name="Google Shape;6691;p9"/>
            <p:cNvSpPr/>
            <p:nvPr/>
          </p:nvSpPr>
          <p:spPr>
            <a:xfrm>
              <a:off x="3874950" y="2234950"/>
              <a:ext cx="6400" cy="6675"/>
            </a:xfrm>
            <a:custGeom>
              <a:rect b="b" l="l" r="r" t="t"/>
              <a:pathLst>
                <a:path extrusionOk="0" h="267" w="256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2" name="Google Shape;6692;p9"/>
            <p:cNvSpPr/>
            <p:nvPr/>
          </p:nvSpPr>
          <p:spPr>
            <a:xfrm>
              <a:off x="3871950" y="22843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3" name="Google Shape;6693;p9"/>
            <p:cNvSpPr/>
            <p:nvPr/>
          </p:nvSpPr>
          <p:spPr>
            <a:xfrm>
              <a:off x="3868450" y="225170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4" name="Google Shape;6694;p9"/>
            <p:cNvSpPr/>
            <p:nvPr/>
          </p:nvSpPr>
          <p:spPr>
            <a:xfrm>
              <a:off x="3877525" y="23137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5" name="Google Shape;6695;p9"/>
            <p:cNvSpPr/>
            <p:nvPr/>
          </p:nvSpPr>
          <p:spPr>
            <a:xfrm>
              <a:off x="3889475" y="2216150"/>
              <a:ext cx="6525" cy="6425"/>
            </a:xfrm>
            <a:custGeom>
              <a:rect b="b" l="l" r="r" t="t"/>
              <a:pathLst>
                <a:path extrusionOk="0" h="257" w="261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6" name="Google Shape;6696;p9"/>
            <p:cNvSpPr/>
            <p:nvPr/>
          </p:nvSpPr>
          <p:spPr>
            <a:xfrm>
              <a:off x="3898125" y="2202825"/>
              <a:ext cx="6025" cy="6650"/>
            </a:xfrm>
            <a:custGeom>
              <a:rect b="b" l="l" r="r" t="t"/>
              <a:pathLst>
                <a:path extrusionOk="0" h="266" w="241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7" name="Google Shape;6697;p9"/>
            <p:cNvSpPr/>
            <p:nvPr/>
          </p:nvSpPr>
          <p:spPr>
            <a:xfrm>
              <a:off x="3902875" y="22282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9"/>
            <p:cNvSpPr/>
            <p:nvPr/>
          </p:nvSpPr>
          <p:spPr>
            <a:xfrm>
              <a:off x="3889075" y="2185325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9"/>
            <p:cNvSpPr/>
            <p:nvPr/>
          </p:nvSpPr>
          <p:spPr>
            <a:xfrm>
              <a:off x="3882675" y="2202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9"/>
            <p:cNvSpPr/>
            <p:nvPr/>
          </p:nvSpPr>
          <p:spPr>
            <a:xfrm>
              <a:off x="3888250" y="22321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1" name="Google Shape;6701;p9"/>
            <p:cNvSpPr/>
            <p:nvPr/>
          </p:nvSpPr>
          <p:spPr>
            <a:xfrm>
              <a:off x="4169125" y="24004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2" name="Google Shape;6702;p9"/>
            <p:cNvSpPr/>
            <p:nvPr/>
          </p:nvSpPr>
          <p:spPr>
            <a:xfrm>
              <a:off x="4209525" y="240817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3" name="Google Shape;6703;p9"/>
            <p:cNvSpPr/>
            <p:nvPr/>
          </p:nvSpPr>
          <p:spPr>
            <a:xfrm>
              <a:off x="4202600" y="2348075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4" name="Google Shape;6704;p9"/>
            <p:cNvSpPr/>
            <p:nvPr/>
          </p:nvSpPr>
          <p:spPr>
            <a:xfrm>
              <a:off x="4204375" y="2423875"/>
              <a:ext cx="5575" cy="6700"/>
            </a:xfrm>
            <a:custGeom>
              <a:rect b="b" l="l" r="r" t="t"/>
              <a:pathLst>
                <a:path extrusionOk="0" h="268" w="223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5" name="Google Shape;6705;p9"/>
            <p:cNvSpPr/>
            <p:nvPr/>
          </p:nvSpPr>
          <p:spPr>
            <a:xfrm>
              <a:off x="4212925" y="2393125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6" name="Google Shape;6706;p9"/>
            <p:cNvSpPr/>
            <p:nvPr/>
          </p:nvSpPr>
          <p:spPr>
            <a:xfrm>
              <a:off x="4213325" y="2362725"/>
              <a:ext cx="1775" cy="4650"/>
            </a:xfrm>
            <a:custGeom>
              <a:rect b="b" l="l" r="r" t="t"/>
              <a:pathLst>
                <a:path extrusionOk="0" h="186" w="71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7" name="Google Shape;6707;p9"/>
            <p:cNvSpPr/>
            <p:nvPr/>
          </p:nvSpPr>
          <p:spPr>
            <a:xfrm>
              <a:off x="4149725" y="2203675"/>
              <a:ext cx="5700" cy="6475"/>
            </a:xfrm>
            <a:custGeom>
              <a:rect b="b" l="l" r="r" t="t"/>
              <a:pathLst>
                <a:path extrusionOk="0" h="259" w="228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8" name="Google Shape;6708;p9"/>
            <p:cNvSpPr/>
            <p:nvPr/>
          </p:nvSpPr>
          <p:spPr>
            <a:xfrm>
              <a:off x="4165700" y="2245000"/>
              <a:ext cx="3850" cy="6025"/>
            </a:xfrm>
            <a:custGeom>
              <a:rect b="b" l="l" r="r" t="t"/>
              <a:pathLst>
                <a:path extrusionOk="0" h="241" w="154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9" name="Google Shape;6709;p9"/>
            <p:cNvSpPr/>
            <p:nvPr/>
          </p:nvSpPr>
          <p:spPr>
            <a:xfrm>
              <a:off x="4197050" y="24404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0" name="Google Shape;6710;p9"/>
            <p:cNvSpPr/>
            <p:nvPr/>
          </p:nvSpPr>
          <p:spPr>
            <a:xfrm>
              <a:off x="3804450" y="2526300"/>
              <a:ext cx="3525" cy="5575"/>
            </a:xfrm>
            <a:custGeom>
              <a:rect b="b" l="l" r="r" t="t"/>
              <a:pathLst>
                <a:path extrusionOk="0" h="223" w="141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1" name="Google Shape;6711;p9"/>
            <p:cNvSpPr/>
            <p:nvPr/>
          </p:nvSpPr>
          <p:spPr>
            <a:xfrm>
              <a:off x="4206025" y="2377250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2" name="Google Shape;6712;p9"/>
            <p:cNvSpPr/>
            <p:nvPr/>
          </p:nvSpPr>
          <p:spPr>
            <a:xfrm>
              <a:off x="4192725" y="245512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3" name="Google Shape;6713;p9"/>
            <p:cNvSpPr/>
            <p:nvPr/>
          </p:nvSpPr>
          <p:spPr>
            <a:xfrm>
              <a:off x="4186325" y="23978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4" name="Google Shape;6714;p9"/>
            <p:cNvSpPr/>
            <p:nvPr/>
          </p:nvSpPr>
          <p:spPr>
            <a:xfrm>
              <a:off x="4089225" y="2184925"/>
              <a:ext cx="5600" cy="3600"/>
            </a:xfrm>
            <a:custGeom>
              <a:rect b="b" l="l" r="r" t="t"/>
              <a:pathLst>
                <a:path extrusionOk="0" h="144" w="224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5" name="Google Shape;6715;p9"/>
            <p:cNvSpPr/>
            <p:nvPr/>
          </p:nvSpPr>
          <p:spPr>
            <a:xfrm>
              <a:off x="4198275" y="2393950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6" name="Google Shape;6716;p9"/>
            <p:cNvSpPr/>
            <p:nvPr/>
          </p:nvSpPr>
          <p:spPr>
            <a:xfrm>
              <a:off x="4068625" y="218492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7" name="Google Shape;6717;p9"/>
            <p:cNvSpPr/>
            <p:nvPr/>
          </p:nvSpPr>
          <p:spPr>
            <a:xfrm>
              <a:off x="4106850" y="2474350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8" name="Google Shape;6718;p9"/>
            <p:cNvSpPr/>
            <p:nvPr/>
          </p:nvSpPr>
          <p:spPr>
            <a:xfrm>
              <a:off x="4182400" y="2442650"/>
              <a:ext cx="6025" cy="6375"/>
            </a:xfrm>
            <a:custGeom>
              <a:rect b="b" l="l" r="r" t="t"/>
              <a:pathLst>
                <a:path extrusionOk="0" h="255" w="241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9" name="Google Shape;6719;p9"/>
            <p:cNvSpPr/>
            <p:nvPr/>
          </p:nvSpPr>
          <p:spPr>
            <a:xfrm>
              <a:off x="3796300" y="2514750"/>
              <a:ext cx="1375" cy="4675"/>
            </a:xfrm>
            <a:custGeom>
              <a:rect b="b" l="l" r="r" t="t"/>
              <a:pathLst>
                <a:path extrusionOk="0" h="187" w="55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0" name="Google Shape;6720;p9"/>
            <p:cNvSpPr/>
            <p:nvPr/>
          </p:nvSpPr>
          <p:spPr>
            <a:xfrm>
              <a:off x="4187975" y="2475175"/>
              <a:ext cx="5600" cy="5600"/>
            </a:xfrm>
            <a:custGeom>
              <a:rect b="b" l="l" r="r" t="t"/>
              <a:pathLst>
                <a:path extrusionOk="0" h="224" w="224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1" name="Google Shape;6721;p9"/>
            <p:cNvSpPr/>
            <p:nvPr/>
          </p:nvSpPr>
          <p:spPr>
            <a:xfrm>
              <a:off x="4218900" y="2421050"/>
              <a:ext cx="5175" cy="6525"/>
            </a:xfrm>
            <a:custGeom>
              <a:rect b="b" l="l" r="r" t="t"/>
              <a:pathLst>
                <a:path extrusionOk="0" h="261" w="207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2" name="Google Shape;6722;p9"/>
            <p:cNvSpPr/>
            <p:nvPr/>
          </p:nvSpPr>
          <p:spPr>
            <a:xfrm>
              <a:off x="4207775" y="2454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3" name="Google Shape;6723;p9"/>
            <p:cNvSpPr/>
            <p:nvPr/>
          </p:nvSpPr>
          <p:spPr>
            <a:xfrm>
              <a:off x="3800225" y="2543500"/>
              <a:ext cx="3000" cy="6000"/>
            </a:xfrm>
            <a:custGeom>
              <a:rect b="b" l="l" r="r" t="t"/>
              <a:pathLst>
                <a:path extrusionOk="0" h="240" w="12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4" name="Google Shape;6724;p9"/>
            <p:cNvSpPr/>
            <p:nvPr/>
          </p:nvSpPr>
          <p:spPr>
            <a:xfrm>
              <a:off x="3935450" y="2184925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5" name="Google Shape;6725;p9"/>
            <p:cNvSpPr/>
            <p:nvPr/>
          </p:nvSpPr>
          <p:spPr>
            <a:xfrm>
              <a:off x="3920400" y="2184925"/>
              <a:ext cx="5175" cy="1675"/>
            </a:xfrm>
            <a:custGeom>
              <a:rect b="b" l="l" r="r" t="t"/>
              <a:pathLst>
                <a:path extrusionOk="0" h="67" w="207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6" name="Google Shape;6726;p9"/>
            <p:cNvSpPr/>
            <p:nvPr/>
          </p:nvSpPr>
          <p:spPr>
            <a:xfrm>
              <a:off x="3796300" y="2218425"/>
              <a:ext cx="5175" cy="6400"/>
            </a:xfrm>
            <a:custGeom>
              <a:rect b="b" l="l" r="r" t="t"/>
              <a:pathLst>
                <a:path extrusionOk="0" h="256" w="207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7" name="Google Shape;6727;p9"/>
            <p:cNvSpPr/>
            <p:nvPr/>
          </p:nvSpPr>
          <p:spPr>
            <a:xfrm>
              <a:off x="4005025" y="2184925"/>
              <a:ext cx="4350" cy="1250"/>
            </a:xfrm>
            <a:custGeom>
              <a:rect b="b" l="l" r="r" t="t"/>
              <a:pathLst>
                <a:path extrusionOk="0" h="50" w="174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8" name="Google Shape;6728;p9"/>
            <p:cNvSpPr/>
            <p:nvPr/>
          </p:nvSpPr>
          <p:spPr>
            <a:xfrm>
              <a:off x="3816500" y="2184925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9" name="Google Shape;6729;p9"/>
            <p:cNvSpPr/>
            <p:nvPr/>
          </p:nvSpPr>
          <p:spPr>
            <a:xfrm>
              <a:off x="3837125" y="2184925"/>
              <a:ext cx="5575" cy="3000"/>
            </a:xfrm>
            <a:custGeom>
              <a:rect b="b" l="l" r="r" t="t"/>
              <a:pathLst>
                <a:path extrusionOk="0" h="120" w="223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0" name="Google Shape;6730;p9"/>
            <p:cNvSpPr/>
            <p:nvPr/>
          </p:nvSpPr>
          <p:spPr>
            <a:xfrm>
              <a:off x="4189725" y="2425275"/>
              <a:ext cx="6000" cy="6375"/>
            </a:xfrm>
            <a:custGeom>
              <a:rect b="b" l="l" r="r" t="t"/>
              <a:pathLst>
                <a:path extrusionOk="0" h="255" w="24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1" name="Google Shape;6731;p9"/>
            <p:cNvSpPr/>
            <p:nvPr/>
          </p:nvSpPr>
          <p:spPr>
            <a:xfrm>
              <a:off x="4109425" y="2409150"/>
              <a:ext cx="6000" cy="6775"/>
            </a:xfrm>
            <a:custGeom>
              <a:rect b="b" l="l" r="r" t="t"/>
              <a:pathLst>
                <a:path extrusionOk="0" h="271" w="24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2" name="Google Shape;6732;p9"/>
            <p:cNvSpPr/>
            <p:nvPr/>
          </p:nvSpPr>
          <p:spPr>
            <a:xfrm>
              <a:off x="4107275" y="24267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3" name="Google Shape;6733;p9"/>
            <p:cNvSpPr/>
            <p:nvPr/>
          </p:nvSpPr>
          <p:spPr>
            <a:xfrm>
              <a:off x="4119750" y="247200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4" name="Google Shape;6734;p9"/>
            <p:cNvSpPr/>
            <p:nvPr/>
          </p:nvSpPr>
          <p:spPr>
            <a:xfrm>
              <a:off x="4106850" y="24593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5" name="Google Shape;6735;p9"/>
            <p:cNvSpPr/>
            <p:nvPr/>
          </p:nvSpPr>
          <p:spPr>
            <a:xfrm>
              <a:off x="4127475" y="2436600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6" name="Google Shape;6736;p9"/>
            <p:cNvSpPr/>
            <p:nvPr/>
          </p:nvSpPr>
          <p:spPr>
            <a:xfrm>
              <a:off x="4121400" y="2456550"/>
              <a:ext cx="5675" cy="6700"/>
            </a:xfrm>
            <a:custGeom>
              <a:rect b="b" l="l" r="r" t="t"/>
              <a:pathLst>
                <a:path extrusionOk="0" h="268" w="227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7" name="Google Shape;6737;p9"/>
            <p:cNvSpPr/>
            <p:nvPr/>
          </p:nvSpPr>
          <p:spPr>
            <a:xfrm>
              <a:off x="4123975" y="240695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8" name="Google Shape;6738;p9"/>
            <p:cNvSpPr/>
            <p:nvPr/>
          </p:nvSpPr>
          <p:spPr>
            <a:xfrm>
              <a:off x="4072425" y="245115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9" name="Google Shape;6739;p9"/>
            <p:cNvSpPr/>
            <p:nvPr/>
          </p:nvSpPr>
          <p:spPr>
            <a:xfrm>
              <a:off x="4033775" y="24258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0" name="Google Shape;6740;p9"/>
            <p:cNvSpPr/>
            <p:nvPr/>
          </p:nvSpPr>
          <p:spPr>
            <a:xfrm>
              <a:off x="4048000" y="2438675"/>
              <a:ext cx="4350" cy="3950"/>
            </a:xfrm>
            <a:custGeom>
              <a:rect b="b" l="l" r="r" t="t"/>
              <a:pathLst>
                <a:path extrusionOk="0" h="158" w="174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1" name="Google Shape;6741;p9"/>
            <p:cNvSpPr/>
            <p:nvPr/>
          </p:nvSpPr>
          <p:spPr>
            <a:xfrm>
              <a:off x="4102525" y="2396225"/>
              <a:ext cx="5600" cy="6575"/>
            </a:xfrm>
            <a:custGeom>
              <a:rect b="b" l="l" r="r" t="t"/>
              <a:pathLst>
                <a:path extrusionOk="0" h="263" w="224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2" name="Google Shape;6742;p9"/>
            <p:cNvSpPr/>
            <p:nvPr/>
          </p:nvSpPr>
          <p:spPr>
            <a:xfrm>
              <a:off x="3817850" y="2495375"/>
              <a:ext cx="1250" cy="3025"/>
            </a:xfrm>
            <a:custGeom>
              <a:rect b="b" l="l" r="r" t="t"/>
              <a:pathLst>
                <a:path extrusionOk="0" h="121" w="5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3" name="Google Shape;6743;p9"/>
            <p:cNvSpPr/>
            <p:nvPr/>
          </p:nvSpPr>
          <p:spPr>
            <a:xfrm>
              <a:off x="4099950" y="24430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4" name="Google Shape;6744;p9"/>
            <p:cNvSpPr/>
            <p:nvPr/>
          </p:nvSpPr>
          <p:spPr>
            <a:xfrm>
              <a:off x="4130875" y="23905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5" name="Google Shape;6745;p9"/>
            <p:cNvSpPr/>
            <p:nvPr/>
          </p:nvSpPr>
          <p:spPr>
            <a:xfrm>
              <a:off x="4145925" y="2484475"/>
              <a:ext cx="5175" cy="2775"/>
            </a:xfrm>
            <a:custGeom>
              <a:rect b="b" l="l" r="r" t="t"/>
              <a:pathLst>
                <a:path extrusionOk="0" h="111" w="207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6" name="Google Shape;6746;p9"/>
            <p:cNvSpPr/>
            <p:nvPr/>
          </p:nvSpPr>
          <p:spPr>
            <a:xfrm>
              <a:off x="4157475" y="2435600"/>
              <a:ext cx="6500" cy="6475"/>
            </a:xfrm>
            <a:custGeom>
              <a:rect b="b" l="l" r="r" t="t"/>
              <a:pathLst>
                <a:path extrusionOk="0" h="259" w="26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7" name="Google Shape;6747;p9"/>
            <p:cNvSpPr/>
            <p:nvPr/>
          </p:nvSpPr>
          <p:spPr>
            <a:xfrm>
              <a:off x="4157975" y="247815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8" name="Google Shape;6748;p9"/>
            <p:cNvSpPr/>
            <p:nvPr/>
          </p:nvSpPr>
          <p:spPr>
            <a:xfrm>
              <a:off x="4164375" y="2417650"/>
              <a:ext cx="5600" cy="6425"/>
            </a:xfrm>
            <a:custGeom>
              <a:rect b="b" l="l" r="r" t="t"/>
              <a:pathLst>
                <a:path extrusionOk="0" h="257" w="224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9" name="Google Shape;6749;p9"/>
            <p:cNvSpPr/>
            <p:nvPr/>
          </p:nvSpPr>
          <p:spPr>
            <a:xfrm>
              <a:off x="4162200" y="2461050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0" name="Google Shape;6750;p9"/>
            <p:cNvSpPr/>
            <p:nvPr/>
          </p:nvSpPr>
          <p:spPr>
            <a:xfrm>
              <a:off x="4175500" y="2429725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1" name="Google Shape;6751;p9"/>
            <p:cNvSpPr/>
            <p:nvPr/>
          </p:nvSpPr>
          <p:spPr>
            <a:xfrm>
              <a:off x="3955650" y="22355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2" name="Google Shape;6752;p9"/>
            <p:cNvSpPr/>
            <p:nvPr/>
          </p:nvSpPr>
          <p:spPr>
            <a:xfrm>
              <a:off x="4180250" y="246012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3" name="Google Shape;6753;p9"/>
            <p:cNvSpPr/>
            <p:nvPr/>
          </p:nvSpPr>
          <p:spPr>
            <a:xfrm>
              <a:off x="4136850" y="2404175"/>
              <a:ext cx="5700" cy="6600"/>
            </a:xfrm>
            <a:custGeom>
              <a:rect b="b" l="l" r="r" t="t"/>
              <a:pathLst>
                <a:path extrusionOk="0" h="264" w="228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4" name="Google Shape;6754;p9"/>
            <p:cNvSpPr/>
            <p:nvPr/>
          </p:nvSpPr>
          <p:spPr>
            <a:xfrm>
              <a:off x="4135200" y="2451575"/>
              <a:ext cx="5600" cy="6500"/>
            </a:xfrm>
            <a:custGeom>
              <a:rect b="b" l="l" r="r" t="t"/>
              <a:pathLst>
                <a:path extrusionOk="0" h="260" w="224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5" name="Google Shape;6755;p9"/>
            <p:cNvSpPr/>
            <p:nvPr/>
          </p:nvSpPr>
          <p:spPr>
            <a:xfrm>
              <a:off x="4134800" y="24674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6" name="Google Shape;6756;p9"/>
            <p:cNvSpPr/>
            <p:nvPr/>
          </p:nvSpPr>
          <p:spPr>
            <a:xfrm>
              <a:off x="4134800" y="2420950"/>
              <a:ext cx="6400" cy="6525"/>
            </a:xfrm>
            <a:custGeom>
              <a:rect b="b" l="l" r="r" t="t"/>
              <a:pathLst>
                <a:path extrusionOk="0" h="261" w="256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7" name="Google Shape;6757;p9"/>
            <p:cNvSpPr/>
            <p:nvPr/>
          </p:nvSpPr>
          <p:spPr>
            <a:xfrm>
              <a:off x="4153650" y="240220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8" name="Google Shape;6758;p9"/>
            <p:cNvSpPr/>
            <p:nvPr/>
          </p:nvSpPr>
          <p:spPr>
            <a:xfrm>
              <a:off x="4139950" y="2359925"/>
              <a:ext cx="5575" cy="6625"/>
            </a:xfrm>
            <a:custGeom>
              <a:rect b="b" l="l" r="r" t="t"/>
              <a:pathLst>
                <a:path extrusionOk="0" h="265" w="223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9" name="Google Shape;6759;p9"/>
            <p:cNvSpPr/>
            <p:nvPr/>
          </p:nvSpPr>
          <p:spPr>
            <a:xfrm>
              <a:off x="4062125" y="2263575"/>
              <a:ext cx="5700" cy="6575"/>
            </a:xfrm>
            <a:custGeom>
              <a:rect b="b" l="l" r="r" t="t"/>
              <a:pathLst>
                <a:path extrusionOk="0" h="263" w="228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0" name="Google Shape;6760;p9"/>
            <p:cNvSpPr/>
            <p:nvPr/>
          </p:nvSpPr>
          <p:spPr>
            <a:xfrm>
              <a:off x="4035950" y="2375900"/>
              <a:ext cx="6500" cy="6525"/>
            </a:xfrm>
            <a:custGeom>
              <a:rect b="b" l="l" r="r" t="t"/>
              <a:pathLst>
                <a:path extrusionOk="0" h="261" w="26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1" name="Google Shape;6761;p9"/>
            <p:cNvSpPr/>
            <p:nvPr/>
          </p:nvSpPr>
          <p:spPr>
            <a:xfrm>
              <a:off x="4035950" y="2282700"/>
              <a:ext cx="6100" cy="6475"/>
            </a:xfrm>
            <a:custGeom>
              <a:rect b="b" l="l" r="r" t="t"/>
              <a:pathLst>
                <a:path extrusionOk="0" h="259" w="244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2" name="Google Shape;6762;p9"/>
            <p:cNvSpPr/>
            <p:nvPr/>
          </p:nvSpPr>
          <p:spPr>
            <a:xfrm>
              <a:off x="4040275" y="223645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3" name="Google Shape;6763;p9"/>
            <p:cNvSpPr/>
            <p:nvPr/>
          </p:nvSpPr>
          <p:spPr>
            <a:xfrm>
              <a:off x="4032125" y="231840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4" name="Google Shape;6764;p9"/>
            <p:cNvSpPr/>
            <p:nvPr/>
          </p:nvSpPr>
          <p:spPr>
            <a:xfrm>
              <a:off x="4034300" y="2393425"/>
              <a:ext cx="6000" cy="6550"/>
            </a:xfrm>
            <a:custGeom>
              <a:rect b="b" l="l" r="r" t="t"/>
              <a:pathLst>
                <a:path extrusionOk="0" h="262" w="24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5" name="Google Shape;6765;p9"/>
            <p:cNvSpPr/>
            <p:nvPr/>
          </p:nvSpPr>
          <p:spPr>
            <a:xfrm>
              <a:off x="4040275" y="2330875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6" name="Google Shape;6766;p9"/>
            <p:cNvSpPr/>
            <p:nvPr/>
          </p:nvSpPr>
          <p:spPr>
            <a:xfrm>
              <a:off x="4033375" y="234592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7" name="Google Shape;6767;p9"/>
            <p:cNvSpPr/>
            <p:nvPr/>
          </p:nvSpPr>
          <p:spPr>
            <a:xfrm>
              <a:off x="4034300" y="22987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8" name="Google Shape;6768;p9"/>
            <p:cNvSpPr/>
            <p:nvPr/>
          </p:nvSpPr>
          <p:spPr>
            <a:xfrm>
              <a:off x="4051000" y="23736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9" name="Google Shape;6769;p9"/>
            <p:cNvSpPr/>
            <p:nvPr/>
          </p:nvSpPr>
          <p:spPr>
            <a:xfrm>
              <a:off x="4043675" y="2358475"/>
              <a:ext cx="5600" cy="6550"/>
            </a:xfrm>
            <a:custGeom>
              <a:rect b="b" l="l" r="r" t="t"/>
              <a:pathLst>
                <a:path extrusionOk="0" h="262" w="224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0" name="Google Shape;6770;p9"/>
            <p:cNvSpPr/>
            <p:nvPr/>
          </p:nvSpPr>
          <p:spPr>
            <a:xfrm>
              <a:off x="4054400" y="2403100"/>
              <a:ext cx="6100" cy="6750"/>
            </a:xfrm>
            <a:custGeom>
              <a:rect b="b" l="l" r="r" t="t"/>
              <a:pathLst>
                <a:path extrusionOk="0" h="270" w="244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1" name="Google Shape;6771;p9"/>
            <p:cNvSpPr/>
            <p:nvPr/>
          </p:nvSpPr>
          <p:spPr>
            <a:xfrm>
              <a:off x="4052325" y="232715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2" name="Google Shape;6772;p9"/>
            <p:cNvSpPr/>
            <p:nvPr/>
          </p:nvSpPr>
          <p:spPr>
            <a:xfrm>
              <a:off x="4044600" y="231210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3" name="Google Shape;6773;p9"/>
            <p:cNvSpPr/>
            <p:nvPr/>
          </p:nvSpPr>
          <p:spPr>
            <a:xfrm>
              <a:off x="4048825" y="2295050"/>
              <a:ext cx="6525" cy="6600"/>
            </a:xfrm>
            <a:custGeom>
              <a:rect b="b" l="l" r="r" t="t"/>
              <a:pathLst>
                <a:path extrusionOk="0" h="264" w="261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4" name="Google Shape;6774;p9"/>
            <p:cNvSpPr/>
            <p:nvPr/>
          </p:nvSpPr>
          <p:spPr>
            <a:xfrm>
              <a:off x="4075525" y="2384575"/>
              <a:ext cx="6425" cy="6675"/>
            </a:xfrm>
            <a:custGeom>
              <a:rect b="b" l="l" r="r" t="t"/>
              <a:pathLst>
                <a:path extrusionOk="0" h="267" w="257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5" name="Google Shape;6775;p9"/>
            <p:cNvSpPr/>
            <p:nvPr/>
          </p:nvSpPr>
          <p:spPr>
            <a:xfrm>
              <a:off x="4046250" y="2388525"/>
              <a:ext cx="6525" cy="6475"/>
            </a:xfrm>
            <a:custGeom>
              <a:rect b="b" l="l" r="r" t="t"/>
              <a:pathLst>
                <a:path extrusionOk="0" h="259" w="261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6" name="Google Shape;6776;p9"/>
            <p:cNvSpPr/>
            <p:nvPr/>
          </p:nvSpPr>
          <p:spPr>
            <a:xfrm>
              <a:off x="4087900" y="2351600"/>
              <a:ext cx="5675" cy="6825"/>
            </a:xfrm>
            <a:custGeom>
              <a:rect b="b" l="l" r="r" t="t"/>
              <a:pathLst>
                <a:path extrusionOk="0" h="273" w="227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7" name="Google Shape;6777;p9"/>
            <p:cNvSpPr/>
            <p:nvPr/>
          </p:nvSpPr>
          <p:spPr>
            <a:xfrm>
              <a:off x="4090975" y="2384250"/>
              <a:ext cx="6000" cy="6850"/>
            </a:xfrm>
            <a:custGeom>
              <a:rect b="b" l="l" r="r" t="t"/>
              <a:pathLst>
                <a:path extrusionOk="0" h="274" w="24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8" name="Google Shape;6778;p9"/>
            <p:cNvSpPr/>
            <p:nvPr/>
          </p:nvSpPr>
          <p:spPr>
            <a:xfrm>
              <a:off x="4046675" y="2344725"/>
              <a:ext cx="6100" cy="6375"/>
            </a:xfrm>
            <a:custGeom>
              <a:rect b="b" l="l" r="r" t="t"/>
              <a:pathLst>
                <a:path extrusionOk="0" h="255" w="244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9" name="Google Shape;6779;p9"/>
            <p:cNvSpPr/>
            <p:nvPr/>
          </p:nvSpPr>
          <p:spPr>
            <a:xfrm>
              <a:off x="4094375" y="2335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0" name="Google Shape;6780;p9"/>
            <p:cNvSpPr/>
            <p:nvPr/>
          </p:nvSpPr>
          <p:spPr>
            <a:xfrm>
              <a:off x="4083675" y="2274175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1" name="Google Shape;6781;p9"/>
            <p:cNvSpPr/>
            <p:nvPr/>
          </p:nvSpPr>
          <p:spPr>
            <a:xfrm>
              <a:off x="4087075" y="2303950"/>
              <a:ext cx="6000" cy="6450"/>
            </a:xfrm>
            <a:custGeom>
              <a:rect b="b" l="l" r="r" t="t"/>
              <a:pathLst>
                <a:path extrusionOk="0" h="258" w="24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2" name="Google Shape;6782;p9"/>
            <p:cNvSpPr/>
            <p:nvPr/>
          </p:nvSpPr>
          <p:spPr>
            <a:xfrm>
              <a:off x="4094375" y="2288300"/>
              <a:ext cx="6425" cy="6425"/>
            </a:xfrm>
            <a:custGeom>
              <a:rect b="b" l="l" r="r" t="t"/>
              <a:pathLst>
                <a:path extrusionOk="0" h="257" w="257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3" name="Google Shape;6783;p9"/>
            <p:cNvSpPr/>
            <p:nvPr/>
          </p:nvSpPr>
          <p:spPr>
            <a:xfrm>
              <a:off x="4048000" y="24232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4" name="Google Shape;6784;p9"/>
            <p:cNvSpPr/>
            <p:nvPr/>
          </p:nvSpPr>
          <p:spPr>
            <a:xfrm>
              <a:off x="4094800" y="231892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5" name="Google Shape;6785;p9"/>
            <p:cNvSpPr/>
            <p:nvPr/>
          </p:nvSpPr>
          <p:spPr>
            <a:xfrm>
              <a:off x="4069450" y="24013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9"/>
            <p:cNvSpPr/>
            <p:nvPr/>
          </p:nvSpPr>
          <p:spPr>
            <a:xfrm>
              <a:off x="4095625" y="236695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7" name="Google Shape;6787;p9"/>
            <p:cNvSpPr/>
            <p:nvPr/>
          </p:nvSpPr>
          <p:spPr>
            <a:xfrm>
              <a:off x="4096550" y="2271600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8" name="Google Shape;6788;p9"/>
            <p:cNvSpPr/>
            <p:nvPr/>
          </p:nvSpPr>
          <p:spPr>
            <a:xfrm>
              <a:off x="4079325" y="2339525"/>
              <a:ext cx="6025" cy="6425"/>
            </a:xfrm>
            <a:custGeom>
              <a:rect b="b" l="l" r="r" t="t"/>
              <a:pathLst>
                <a:path extrusionOk="0" h="257" w="241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9" name="Google Shape;6789;p9"/>
            <p:cNvSpPr/>
            <p:nvPr/>
          </p:nvSpPr>
          <p:spPr>
            <a:xfrm>
              <a:off x="3860300" y="2239450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0" name="Google Shape;6790;p9"/>
            <p:cNvSpPr/>
            <p:nvPr/>
          </p:nvSpPr>
          <p:spPr>
            <a:xfrm>
              <a:off x="3856900" y="2315300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1" name="Google Shape;6791;p9"/>
            <p:cNvSpPr/>
            <p:nvPr/>
          </p:nvSpPr>
          <p:spPr>
            <a:xfrm>
              <a:off x="3856500" y="2284500"/>
              <a:ext cx="6000" cy="6925"/>
            </a:xfrm>
            <a:custGeom>
              <a:rect b="b" l="l" r="r" t="t"/>
              <a:pathLst>
                <a:path extrusionOk="0" h="277" w="24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2" name="Google Shape;6792;p9"/>
            <p:cNvSpPr/>
            <p:nvPr/>
          </p:nvSpPr>
          <p:spPr>
            <a:xfrm>
              <a:off x="3861650" y="226902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3" name="Google Shape;6793;p9"/>
            <p:cNvSpPr/>
            <p:nvPr/>
          </p:nvSpPr>
          <p:spPr>
            <a:xfrm>
              <a:off x="3850425" y="2395400"/>
              <a:ext cx="6100" cy="6575"/>
            </a:xfrm>
            <a:custGeom>
              <a:rect b="b" l="l" r="r" t="t"/>
              <a:pathLst>
                <a:path extrusionOk="0" h="263" w="244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4" name="Google Shape;6794;p9"/>
            <p:cNvSpPr/>
            <p:nvPr/>
          </p:nvSpPr>
          <p:spPr>
            <a:xfrm>
              <a:off x="3853000" y="2351075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5" name="Google Shape;6795;p9"/>
            <p:cNvSpPr/>
            <p:nvPr/>
          </p:nvSpPr>
          <p:spPr>
            <a:xfrm>
              <a:off x="3855575" y="23312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6" name="Google Shape;6796;p9"/>
            <p:cNvSpPr/>
            <p:nvPr/>
          </p:nvSpPr>
          <p:spPr>
            <a:xfrm>
              <a:off x="3865875" y="2344675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7" name="Google Shape;6797;p9"/>
            <p:cNvSpPr/>
            <p:nvPr/>
          </p:nvSpPr>
          <p:spPr>
            <a:xfrm>
              <a:off x="3885250" y="2403425"/>
              <a:ext cx="3025" cy="2600"/>
            </a:xfrm>
            <a:custGeom>
              <a:rect b="b" l="l" r="r" t="t"/>
              <a:pathLst>
                <a:path extrusionOk="0" h="104" w="121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8" name="Google Shape;6798;p9"/>
            <p:cNvSpPr/>
            <p:nvPr/>
          </p:nvSpPr>
          <p:spPr>
            <a:xfrm>
              <a:off x="3854325" y="2378600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9" name="Google Shape;6799;p9"/>
            <p:cNvSpPr/>
            <p:nvPr/>
          </p:nvSpPr>
          <p:spPr>
            <a:xfrm>
              <a:off x="3871950" y="2406000"/>
              <a:ext cx="6000" cy="6950"/>
            </a:xfrm>
            <a:custGeom>
              <a:rect b="b" l="l" r="r" t="t"/>
              <a:pathLst>
                <a:path extrusionOk="0" h="278" w="24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0" name="Google Shape;6800;p9"/>
            <p:cNvSpPr/>
            <p:nvPr/>
          </p:nvSpPr>
          <p:spPr>
            <a:xfrm>
              <a:off x="3870200" y="2327475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1" name="Google Shape;6801;p9"/>
            <p:cNvSpPr/>
            <p:nvPr/>
          </p:nvSpPr>
          <p:spPr>
            <a:xfrm>
              <a:off x="3861650" y="2363550"/>
              <a:ext cx="5600" cy="6625"/>
            </a:xfrm>
            <a:custGeom>
              <a:rect b="b" l="l" r="r" t="t"/>
              <a:pathLst>
                <a:path extrusionOk="0" h="265" w="224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2" name="Google Shape;6802;p9"/>
            <p:cNvSpPr/>
            <p:nvPr/>
          </p:nvSpPr>
          <p:spPr>
            <a:xfrm>
              <a:off x="3857325" y="2408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3" name="Google Shape;6803;p9"/>
            <p:cNvSpPr/>
            <p:nvPr/>
          </p:nvSpPr>
          <p:spPr>
            <a:xfrm>
              <a:off x="4063875" y="2370875"/>
              <a:ext cx="5600" cy="6400"/>
            </a:xfrm>
            <a:custGeom>
              <a:rect b="b" l="l" r="r" t="t"/>
              <a:pathLst>
                <a:path extrusionOk="0" h="256" w="224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4" name="Google Shape;6804;p9"/>
            <p:cNvSpPr/>
            <p:nvPr/>
          </p:nvSpPr>
          <p:spPr>
            <a:xfrm>
              <a:off x="4061300" y="2434350"/>
              <a:ext cx="6525" cy="6525"/>
            </a:xfrm>
            <a:custGeom>
              <a:rect b="b" l="l" r="r" t="t"/>
              <a:pathLst>
                <a:path extrusionOk="0" h="261" w="261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5" name="Google Shape;6805;p9"/>
            <p:cNvSpPr/>
            <p:nvPr/>
          </p:nvSpPr>
          <p:spPr>
            <a:xfrm>
              <a:off x="4061700" y="2387450"/>
              <a:ext cx="6125" cy="6725"/>
            </a:xfrm>
            <a:custGeom>
              <a:rect b="b" l="l" r="r" t="t"/>
              <a:pathLst>
                <a:path extrusionOk="0" h="269" w="245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6" name="Google Shape;6806;p9"/>
            <p:cNvSpPr/>
            <p:nvPr/>
          </p:nvSpPr>
          <p:spPr>
            <a:xfrm>
              <a:off x="4061700" y="24180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7" name="Google Shape;6807;p9"/>
            <p:cNvSpPr/>
            <p:nvPr/>
          </p:nvSpPr>
          <p:spPr>
            <a:xfrm>
              <a:off x="4066450" y="2326650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8" name="Google Shape;6808;p9"/>
            <p:cNvSpPr/>
            <p:nvPr/>
          </p:nvSpPr>
          <p:spPr>
            <a:xfrm>
              <a:off x="4057900" y="2357050"/>
              <a:ext cx="6000" cy="6700"/>
            </a:xfrm>
            <a:custGeom>
              <a:rect b="b" l="l" r="r" t="t"/>
              <a:pathLst>
                <a:path extrusionOk="0" h="268" w="24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9" name="Google Shape;6809;p9"/>
            <p:cNvSpPr/>
            <p:nvPr/>
          </p:nvSpPr>
          <p:spPr>
            <a:xfrm>
              <a:off x="3926475" y="2384575"/>
              <a:ext cx="5600" cy="4350"/>
            </a:xfrm>
            <a:custGeom>
              <a:rect b="b" l="l" r="r" t="t"/>
              <a:pathLst>
                <a:path extrusionOk="0" h="174" w="224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0" name="Google Shape;6810;p9"/>
            <p:cNvSpPr/>
            <p:nvPr/>
          </p:nvSpPr>
          <p:spPr>
            <a:xfrm>
              <a:off x="4063050" y="2341600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1" name="Google Shape;6811;p9"/>
            <p:cNvSpPr/>
            <p:nvPr/>
          </p:nvSpPr>
          <p:spPr>
            <a:xfrm>
              <a:off x="4011925" y="2411450"/>
              <a:ext cx="6000" cy="6225"/>
            </a:xfrm>
            <a:custGeom>
              <a:rect b="b" l="l" r="r" t="t"/>
              <a:pathLst>
                <a:path extrusionOk="0" h="249" w="24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2" name="Google Shape;6812;p9"/>
            <p:cNvSpPr/>
            <p:nvPr/>
          </p:nvSpPr>
          <p:spPr>
            <a:xfrm>
              <a:off x="4026975" y="24099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3" name="Google Shape;6813;p9"/>
            <p:cNvSpPr/>
            <p:nvPr/>
          </p:nvSpPr>
          <p:spPr>
            <a:xfrm>
              <a:off x="3989150" y="2400850"/>
              <a:ext cx="5175" cy="3950"/>
            </a:xfrm>
            <a:custGeom>
              <a:rect b="b" l="l" r="r" t="t"/>
              <a:pathLst>
                <a:path extrusionOk="0" h="158" w="207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4" name="Google Shape;6814;p9"/>
            <p:cNvSpPr/>
            <p:nvPr/>
          </p:nvSpPr>
          <p:spPr>
            <a:xfrm>
              <a:off x="4066875" y="2294100"/>
              <a:ext cx="6100" cy="6650"/>
            </a:xfrm>
            <a:custGeom>
              <a:rect b="b" l="l" r="r" t="t"/>
              <a:pathLst>
                <a:path extrusionOk="0" h="266" w="244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5" name="Google Shape;6815;p9"/>
            <p:cNvSpPr/>
            <p:nvPr/>
          </p:nvSpPr>
          <p:spPr>
            <a:xfrm>
              <a:off x="4029550" y="236295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6" name="Google Shape;6816;p9"/>
            <p:cNvSpPr/>
            <p:nvPr/>
          </p:nvSpPr>
          <p:spPr>
            <a:xfrm>
              <a:off x="4066050" y="224677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7" name="Google Shape;6817;p9"/>
            <p:cNvSpPr/>
            <p:nvPr/>
          </p:nvSpPr>
          <p:spPr>
            <a:xfrm>
              <a:off x="4056150" y="228107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8" name="Google Shape;6818;p9"/>
            <p:cNvSpPr/>
            <p:nvPr/>
          </p:nvSpPr>
          <p:spPr>
            <a:xfrm>
              <a:off x="4026050" y="2193900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9" name="Google Shape;6819;p9"/>
            <p:cNvSpPr/>
            <p:nvPr/>
          </p:nvSpPr>
          <p:spPr>
            <a:xfrm>
              <a:off x="4032125" y="22218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0" name="Google Shape;6820;p9"/>
            <p:cNvSpPr/>
            <p:nvPr/>
          </p:nvSpPr>
          <p:spPr>
            <a:xfrm>
              <a:off x="4078925" y="2289325"/>
              <a:ext cx="6425" cy="6525"/>
            </a:xfrm>
            <a:custGeom>
              <a:rect b="b" l="l" r="r" t="t"/>
              <a:pathLst>
                <a:path extrusionOk="0" h="261" w="257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1" name="Google Shape;6821;p9"/>
            <p:cNvSpPr/>
            <p:nvPr/>
          </p:nvSpPr>
          <p:spPr>
            <a:xfrm>
              <a:off x="4029150" y="2268625"/>
              <a:ext cx="5575" cy="6675"/>
            </a:xfrm>
            <a:custGeom>
              <a:rect b="b" l="l" r="r" t="t"/>
              <a:pathLst>
                <a:path extrusionOk="0" h="267" w="223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2" name="Google Shape;6822;p9"/>
            <p:cNvSpPr/>
            <p:nvPr/>
          </p:nvSpPr>
          <p:spPr>
            <a:xfrm>
              <a:off x="4006350" y="2212025"/>
              <a:ext cx="6025" cy="6600"/>
            </a:xfrm>
            <a:custGeom>
              <a:rect b="b" l="l" r="r" t="t"/>
              <a:pathLst>
                <a:path extrusionOk="0" h="264" w="241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3" name="Google Shape;6823;p9"/>
            <p:cNvSpPr/>
            <p:nvPr/>
          </p:nvSpPr>
          <p:spPr>
            <a:xfrm>
              <a:off x="4017500" y="2224500"/>
              <a:ext cx="6000" cy="6825"/>
            </a:xfrm>
            <a:custGeom>
              <a:rect b="b" l="l" r="r" t="t"/>
              <a:pathLst>
                <a:path extrusionOk="0" h="273" w="24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4" name="Google Shape;6824;p9"/>
            <p:cNvSpPr/>
            <p:nvPr/>
          </p:nvSpPr>
          <p:spPr>
            <a:xfrm>
              <a:off x="4011925" y="21946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5" name="Google Shape;6825;p9"/>
            <p:cNvSpPr/>
            <p:nvPr/>
          </p:nvSpPr>
          <p:spPr>
            <a:xfrm>
              <a:off x="4010600" y="224110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6" name="Google Shape;6826;p9"/>
            <p:cNvSpPr/>
            <p:nvPr/>
          </p:nvSpPr>
          <p:spPr>
            <a:xfrm>
              <a:off x="4044075" y="2269575"/>
              <a:ext cx="6125" cy="6500"/>
            </a:xfrm>
            <a:custGeom>
              <a:rect b="b" l="l" r="r" t="t"/>
              <a:pathLst>
                <a:path extrusionOk="0" h="260" w="245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7" name="Google Shape;6827;p9"/>
            <p:cNvSpPr/>
            <p:nvPr/>
          </p:nvSpPr>
          <p:spPr>
            <a:xfrm>
              <a:off x="4047600" y="2219250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8" name="Google Shape;6828;p9"/>
            <p:cNvSpPr/>
            <p:nvPr/>
          </p:nvSpPr>
          <p:spPr>
            <a:xfrm>
              <a:off x="4035125" y="2252150"/>
              <a:ext cx="6400" cy="6600"/>
            </a:xfrm>
            <a:custGeom>
              <a:rect b="b" l="l" r="r" t="t"/>
              <a:pathLst>
                <a:path extrusionOk="0" h="264" w="256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9" name="Google Shape;6829;p9"/>
            <p:cNvSpPr/>
            <p:nvPr/>
          </p:nvSpPr>
          <p:spPr>
            <a:xfrm>
              <a:off x="4050575" y="22519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0" name="Google Shape;6830;p9"/>
            <p:cNvSpPr/>
            <p:nvPr/>
          </p:nvSpPr>
          <p:spPr>
            <a:xfrm>
              <a:off x="4038925" y="2206775"/>
              <a:ext cx="6125" cy="6525"/>
            </a:xfrm>
            <a:custGeom>
              <a:rect b="b" l="l" r="r" t="t"/>
              <a:pathLst>
                <a:path extrusionOk="0" h="261" w="245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1" name="Google Shape;6831;p9"/>
            <p:cNvSpPr/>
            <p:nvPr/>
          </p:nvSpPr>
          <p:spPr>
            <a:xfrm>
              <a:off x="4040675" y="2191300"/>
              <a:ext cx="5600" cy="6600"/>
            </a:xfrm>
            <a:custGeom>
              <a:rect b="b" l="l" r="r" t="t"/>
              <a:pathLst>
                <a:path extrusionOk="0" h="264" w="224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2" name="Google Shape;6832;p9"/>
            <p:cNvSpPr/>
            <p:nvPr/>
          </p:nvSpPr>
          <p:spPr>
            <a:xfrm>
              <a:off x="4053975" y="2202450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3" name="Google Shape;6833;p9"/>
            <p:cNvSpPr/>
            <p:nvPr/>
          </p:nvSpPr>
          <p:spPr>
            <a:xfrm>
              <a:off x="3974500" y="2185750"/>
              <a:ext cx="5700" cy="6400"/>
            </a:xfrm>
            <a:custGeom>
              <a:rect b="b" l="l" r="r" t="t"/>
              <a:pathLst>
                <a:path extrusionOk="0" h="256" w="228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4" name="Google Shape;6834;p9"/>
            <p:cNvSpPr/>
            <p:nvPr/>
          </p:nvSpPr>
          <p:spPr>
            <a:xfrm>
              <a:off x="3983175" y="22480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5" name="Google Shape;6835;p9"/>
            <p:cNvSpPr/>
            <p:nvPr/>
          </p:nvSpPr>
          <p:spPr>
            <a:xfrm>
              <a:off x="3971100" y="2236300"/>
              <a:ext cx="6025" cy="6475"/>
            </a:xfrm>
            <a:custGeom>
              <a:rect b="b" l="l" r="r" t="t"/>
              <a:pathLst>
                <a:path extrusionOk="0" h="259" w="241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6" name="Google Shape;6836;p9"/>
            <p:cNvSpPr/>
            <p:nvPr/>
          </p:nvSpPr>
          <p:spPr>
            <a:xfrm>
              <a:off x="3977600" y="2218425"/>
              <a:ext cx="6000" cy="6400"/>
            </a:xfrm>
            <a:custGeom>
              <a:rect b="b" l="l" r="r" t="t"/>
              <a:pathLst>
                <a:path extrusionOk="0" h="256" w="24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7" name="Google Shape;6837;p9"/>
            <p:cNvSpPr/>
            <p:nvPr/>
          </p:nvSpPr>
          <p:spPr>
            <a:xfrm>
              <a:off x="3962150" y="2218825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8" name="Google Shape;6838;p9"/>
            <p:cNvSpPr/>
            <p:nvPr/>
          </p:nvSpPr>
          <p:spPr>
            <a:xfrm>
              <a:off x="3967300" y="220295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9" name="Google Shape;6839;p9"/>
            <p:cNvSpPr/>
            <p:nvPr/>
          </p:nvSpPr>
          <p:spPr>
            <a:xfrm>
              <a:off x="3991725" y="218597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0" name="Google Shape;6840;p9"/>
            <p:cNvSpPr/>
            <p:nvPr/>
          </p:nvSpPr>
          <p:spPr>
            <a:xfrm>
              <a:off x="3995650" y="2243350"/>
              <a:ext cx="6400" cy="6425"/>
            </a:xfrm>
            <a:custGeom>
              <a:rect b="b" l="l" r="r" t="t"/>
              <a:pathLst>
                <a:path extrusionOk="0" h="257" w="256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1" name="Google Shape;6841;p9"/>
            <p:cNvSpPr/>
            <p:nvPr/>
          </p:nvSpPr>
          <p:spPr>
            <a:xfrm>
              <a:off x="3993075" y="2213500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2" name="Google Shape;6842;p9"/>
            <p:cNvSpPr/>
            <p:nvPr/>
          </p:nvSpPr>
          <p:spPr>
            <a:xfrm>
              <a:off x="3999875" y="2198450"/>
              <a:ext cx="6100" cy="6600"/>
            </a:xfrm>
            <a:custGeom>
              <a:rect b="b" l="l" r="r" t="t"/>
              <a:pathLst>
                <a:path extrusionOk="0" h="264" w="244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3" name="Google Shape;6843;p9"/>
            <p:cNvSpPr/>
            <p:nvPr/>
          </p:nvSpPr>
          <p:spPr>
            <a:xfrm>
              <a:off x="3989150" y="2230375"/>
              <a:ext cx="5600" cy="6525"/>
            </a:xfrm>
            <a:custGeom>
              <a:rect b="b" l="l" r="r" t="t"/>
              <a:pathLst>
                <a:path extrusionOk="0" h="261" w="224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4" name="Google Shape;6844;p9"/>
            <p:cNvSpPr/>
            <p:nvPr/>
          </p:nvSpPr>
          <p:spPr>
            <a:xfrm>
              <a:off x="4003375" y="2226000"/>
              <a:ext cx="6000" cy="6425"/>
            </a:xfrm>
            <a:custGeom>
              <a:rect b="b" l="l" r="r" t="t"/>
              <a:pathLst>
                <a:path extrusionOk="0" h="257" w="24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5" name="Google Shape;6845;p9"/>
            <p:cNvSpPr/>
            <p:nvPr/>
          </p:nvSpPr>
          <p:spPr>
            <a:xfrm>
              <a:off x="3986575" y="22771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6" name="Google Shape;6846;p9"/>
            <p:cNvSpPr/>
            <p:nvPr/>
          </p:nvSpPr>
          <p:spPr>
            <a:xfrm>
              <a:off x="4022650" y="2208925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7" name="Google Shape;6847;p9"/>
            <p:cNvSpPr/>
            <p:nvPr/>
          </p:nvSpPr>
          <p:spPr>
            <a:xfrm>
              <a:off x="4089225" y="2427550"/>
              <a:ext cx="6425" cy="6575"/>
            </a:xfrm>
            <a:custGeom>
              <a:rect b="b" l="l" r="r" t="t"/>
              <a:pathLst>
                <a:path extrusionOk="0" h="263" w="257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8" name="Google Shape;6848;p9"/>
            <p:cNvSpPr/>
            <p:nvPr/>
          </p:nvSpPr>
          <p:spPr>
            <a:xfrm>
              <a:off x="4080675" y="2369100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9" name="Google Shape;6849;p9"/>
            <p:cNvSpPr/>
            <p:nvPr/>
          </p:nvSpPr>
          <p:spPr>
            <a:xfrm>
              <a:off x="4099550" y="2227375"/>
              <a:ext cx="5575" cy="6525"/>
            </a:xfrm>
            <a:custGeom>
              <a:rect b="b" l="l" r="r" t="t"/>
              <a:pathLst>
                <a:path extrusionOk="0" h="261" w="223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0" name="Google Shape;6850;p9"/>
            <p:cNvSpPr/>
            <p:nvPr/>
          </p:nvSpPr>
          <p:spPr>
            <a:xfrm>
              <a:off x="4084900" y="24446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1" name="Google Shape;6851;p9"/>
            <p:cNvSpPr/>
            <p:nvPr/>
          </p:nvSpPr>
          <p:spPr>
            <a:xfrm>
              <a:off x="4092625" y="2459800"/>
              <a:ext cx="6125" cy="6425"/>
            </a:xfrm>
            <a:custGeom>
              <a:rect b="b" l="l" r="r" t="t"/>
              <a:pathLst>
                <a:path extrusionOk="0" h="257" w="245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2" name="Google Shape;6852;p9"/>
            <p:cNvSpPr/>
            <p:nvPr/>
          </p:nvSpPr>
          <p:spPr>
            <a:xfrm>
              <a:off x="4099950" y="2194850"/>
              <a:ext cx="5600" cy="6700"/>
            </a:xfrm>
            <a:custGeom>
              <a:rect b="b" l="l" r="r" t="t"/>
              <a:pathLst>
                <a:path extrusionOk="0" h="268" w="224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3" name="Google Shape;6853;p9"/>
            <p:cNvSpPr/>
            <p:nvPr/>
          </p:nvSpPr>
          <p:spPr>
            <a:xfrm>
              <a:off x="4096550" y="2413750"/>
              <a:ext cx="6000" cy="6675"/>
            </a:xfrm>
            <a:custGeom>
              <a:rect b="b" l="l" r="r" t="t"/>
              <a:pathLst>
                <a:path extrusionOk="0" h="267" w="24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4" name="Google Shape;6854;p9"/>
            <p:cNvSpPr/>
            <p:nvPr/>
          </p:nvSpPr>
          <p:spPr>
            <a:xfrm>
              <a:off x="4084500" y="2402100"/>
              <a:ext cx="6000" cy="6650"/>
            </a:xfrm>
            <a:custGeom>
              <a:rect b="b" l="l" r="r" t="t"/>
              <a:pathLst>
                <a:path extrusionOk="0" h="266" w="24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5" name="Google Shape;6855;p9"/>
            <p:cNvSpPr/>
            <p:nvPr/>
          </p:nvSpPr>
          <p:spPr>
            <a:xfrm>
              <a:off x="4079325" y="2245325"/>
              <a:ext cx="6025" cy="6625"/>
            </a:xfrm>
            <a:custGeom>
              <a:rect b="b" l="l" r="r" t="t"/>
              <a:pathLst>
                <a:path extrusionOk="0" h="265" w="241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6" name="Google Shape;6856;p9"/>
            <p:cNvSpPr/>
            <p:nvPr/>
          </p:nvSpPr>
          <p:spPr>
            <a:xfrm>
              <a:off x="4081100" y="2324075"/>
              <a:ext cx="5575" cy="6400"/>
            </a:xfrm>
            <a:custGeom>
              <a:rect b="b" l="l" r="r" t="t"/>
              <a:pathLst>
                <a:path extrusionOk="0" h="256" w="223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7" name="Google Shape;6857;p9"/>
            <p:cNvSpPr/>
            <p:nvPr/>
          </p:nvSpPr>
          <p:spPr>
            <a:xfrm>
              <a:off x="4076350" y="2415375"/>
              <a:ext cx="6000" cy="6500"/>
            </a:xfrm>
            <a:custGeom>
              <a:rect b="b" l="l" r="r" t="t"/>
              <a:pathLst>
                <a:path extrusionOk="0" h="260" w="24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8" name="Google Shape;6858;p9"/>
            <p:cNvSpPr/>
            <p:nvPr/>
          </p:nvSpPr>
          <p:spPr>
            <a:xfrm>
              <a:off x="4076350" y="2259275"/>
              <a:ext cx="6000" cy="6525"/>
            </a:xfrm>
            <a:custGeom>
              <a:rect b="b" l="l" r="r" t="t"/>
              <a:pathLst>
                <a:path extrusionOk="0" h="261" w="24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9" name="Google Shape;6859;p9"/>
            <p:cNvSpPr/>
            <p:nvPr/>
          </p:nvSpPr>
          <p:spPr>
            <a:xfrm>
              <a:off x="4074600" y="2309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0" name="Google Shape;6860;p9"/>
            <p:cNvSpPr/>
            <p:nvPr/>
          </p:nvSpPr>
          <p:spPr>
            <a:xfrm>
              <a:off x="4072425" y="2354475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1" name="Google Shape;6861;p9"/>
            <p:cNvSpPr/>
            <p:nvPr/>
          </p:nvSpPr>
          <p:spPr>
            <a:xfrm>
              <a:off x="4066875" y="2199450"/>
              <a:ext cx="6100" cy="6525"/>
            </a:xfrm>
            <a:custGeom>
              <a:rect b="b" l="l" r="r" t="t"/>
              <a:pathLst>
                <a:path extrusionOk="0" h="261" w="244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2" name="Google Shape;6862;p9"/>
            <p:cNvSpPr/>
            <p:nvPr/>
          </p:nvSpPr>
          <p:spPr>
            <a:xfrm>
              <a:off x="4064700" y="2219250"/>
              <a:ext cx="6100" cy="6625"/>
            </a:xfrm>
            <a:custGeom>
              <a:rect b="b" l="l" r="r" t="t"/>
              <a:pathLst>
                <a:path extrusionOk="0" h="265" w="244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3" name="Google Shape;6863;p9"/>
            <p:cNvSpPr/>
            <p:nvPr/>
          </p:nvSpPr>
          <p:spPr>
            <a:xfrm>
              <a:off x="3867625" y="23771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4" name="Google Shape;6864;p9"/>
            <p:cNvSpPr/>
            <p:nvPr/>
          </p:nvSpPr>
          <p:spPr>
            <a:xfrm>
              <a:off x="4054400" y="2186150"/>
              <a:ext cx="6100" cy="6700"/>
            </a:xfrm>
            <a:custGeom>
              <a:rect b="b" l="l" r="r" t="t"/>
              <a:pathLst>
                <a:path extrusionOk="0" h="268" w="244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9"/>
            <p:cNvSpPr/>
            <p:nvPr/>
          </p:nvSpPr>
          <p:spPr>
            <a:xfrm>
              <a:off x="4069025" y="2276650"/>
              <a:ext cx="6000" cy="6625"/>
            </a:xfrm>
            <a:custGeom>
              <a:rect b="b" l="l" r="r" t="t"/>
              <a:pathLst>
                <a:path extrusionOk="0" h="265" w="24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6" name="Google Shape;6866;p9"/>
            <p:cNvSpPr/>
            <p:nvPr/>
          </p:nvSpPr>
          <p:spPr>
            <a:xfrm>
              <a:off x="4059550" y="2310675"/>
              <a:ext cx="6100" cy="6500"/>
            </a:xfrm>
            <a:custGeom>
              <a:rect b="b" l="l" r="r" t="t"/>
              <a:pathLst>
                <a:path extrusionOk="0" h="260" w="244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7" name="Google Shape;6867;p9"/>
            <p:cNvSpPr/>
            <p:nvPr/>
          </p:nvSpPr>
          <p:spPr>
            <a:xfrm>
              <a:off x="3959050" y="2188575"/>
              <a:ext cx="6100" cy="6675"/>
            </a:xfrm>
            <a:custGeom>
              <a:rect b="b" l="l" r="r" t="t"/>
              <a:pathLst>
                <a:path extrusionOk="0" h="267" w="244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8" name="Google Shape;6868;p9"/>
            <p:cNvSpPr/>
            <p:nvPr/>
          </p:nvSpPr>
          <p:spPr>
            <a:xfrm>
              <a:off x="4077575" y="2212750"/>
              <a:ext cx="5700" cy="6700"/>
            </a:xfrm>
            <a:custGeom>
              <a:rect b="b" l="l" r="r" t="t"/>
              <a:pathLst>
                <a:path extrusionOk="0" h="268" w="228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9" name="Google Shape;6869;p9"/>
            <p:cNvSpPr/>
            <p:nvPr/>
          </p:nvSpPr>
          <p:spPr>
            <a:xfrm>
              <a:off x="4090475" y="2257900"/>
              <a:ext cx="6100" cy="6400"/>
            </a:xfrm>
            <a:custGeom>
              <a:rect b="b" l="l" r="r" t="t"/>
              <a:pathLst>
                <a:path extrusionOk="0" h="256" w="244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0" name="Google Shape;6870;p9"/>
            <p:cNvSpPr/>
            <p:nvPr/>
          </p:nvSpPr>
          <p:spPr>
            <a:xfrm>
              <a:off x="4092225" y="2211325"/>
              <a:ext cx="6000" cy="6600"/>
            </a:xfrm>
            <a:custGeom>
              <a:rect b="b" l="l" r="r" t="t"/>
              <a:pathLst>
                <a:path extrusionOk="0" h="264" w="24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1" name="Google Shape;6871;p9"/>
            <p:cNvSpPr/>
            <p:nvPr/>
          </p:nvSpPr>
          <p:spPr>
            <a:xfrm>
              <a:off x="4084900" y="2227900"/>
              <a:ext cx="6100" cy="6425"/>
            </a:xfrm>
            <a:custGeom>
              <a:rect b="b" l="l" r="r" t="t"/>
              <a:pathLst>
                <a:path extrusionOk="0" h="257" w="244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2" name="Google Shape;6872;p9"/>
            <p:cNvSpPr/>
            <p:nvPr/>
          </p:nvSpPr>
          <p:spPr>
            <a:xfrm>
              <a:off x="4072950" y="2231725"/>
              <a:ext cx="6000" cy="6575"/>
            </a:xfrm>
            <a:custGeom>
              <a:rect b="b" l="l" r="r" t="t"/>
              <a:pathLst>
                <a:path extrusionOk="0" h="263" w="24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3" name="Google Shape;6873;p9"/>
            <p:cNvSpPr/>
            <p:nvPr/>
          </p:nvSpPr>
          <p:spPr>
            <a:xfrm>
              <a:off x="4096150" y="2242425"/>
              <a:ext cx="5575" cy="6425"/>
            </a:xfrm>
            <a:custGeom>
              <a:rect b="b" l="l" r="r" t="t"/>
              <a:pathLst>
                <a:path extrusionOk="0" h="257" w="223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4" name="Google Shape;6874;p9"/>
            <p:cNvSpPr/>
            <p:nvPr/>
          </p:nvSpPr>
          <p:spPr>
            <a:xfrm>
              <a:off x="4081500" y="2195650"/>
              <a:ext cx="6425" cy="6775"/>
            </a:xfrm>
            <a:custGeom>
              <a:rect b="b" l="l" r="r" t="t"/>
              <a:pathLst>
                <a:path extrusionOk="0" h="271" w="257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5" name="Google Shape;6875;p9"/>
          <p:cNvSpPr txBox="1"/>
          <p:nvPr>
            <p:ph idx="3" type="subTitle"/>
          </p:nvPr>
        </p:nvSpPr>
        <p:spPr>
          <a:xfrm>
            <a:off x="1439032" y="3374393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CAMILA PAREDES SUÁREZ</a:t>
            </a:r>
            <a:endParaRPr/>
          </a:p>
        </p:txBody>
      </p:sp>
      <p:sp>
        <p:nvSpPr>
          <p:cNvPr id="6876" name="Google Shape;6876;p9"/>
          <p:cNvSpPr txBox="1"/>
          <p:nvPr>
            <p:ph idx="4" type="subTitle"/>
          </p:nvPr>
        </p:nvSpPr>
        <p:spPr>
          <a:xfrm>
            <a:off x="5244368" y="3389312"/>
            <a:ext cx="2460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DANIEL ACUÑA FERNÁNDEZ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2"/>
          <p:cNvSpPr txBox="1"/>
          <p:nvPr>
            <p:ph type="title"/>
          </p:nvPr>
        </p:nvSpPr>
        <p:spPr>
          <a:xfrm>
            <a:off x="2178900" y="1315380"/>
            <a:ext cx="47862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</a:pPr>
            <a:r>
              <a:rPr lang="en"/>
              <a:t>“La bebida mágica que abre la puerta al intelecto”.</a:t>
            </a:r>
            <a:endParaRPr/>
          </a:p>
        </p:txBody>
      </p:sp>
      <p:sp>
        <p:nvSpPr>
          <p:cNvPr id="5791" name="Google Shape;5791;p2"/>
          <p:cNvSpPr txBox="1"/>
          <p:nvPr>
            <p:ph idx="1" type="subTitle"/>
          </p:nvPr>
        </p:nvSpPr>
        <p:spPr>
          <a:xfrm>
            <a:off x="2659250" y="2982705"/>
            <a:ext cx="3838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-Nicolás Artusi.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5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p3"/>
          <p:cNvSpPr txBox="1"/>
          <p:nvPr>
            <p:ph type="title"/>
          </p:nvPr>
        </p:nvSpPr>
        <p:spPr>
          <a:xfrm flipH="1">
            <a:off x="2349325" y="682650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Nuestro proyecto</a:t>
            </a:r>
            <a:endParaRPr/>
          </a:p>
        </p:txBody>
      </p:sp>
      <p:pic>
        <p:nvPicPr>
          <p:cNvPr descr="Imagen que contiene Aplicación&#10;&#10;Descripción generada automáticamente" id="5797" name="Google Shape;5797;p3"/>
          <p:cNvPicPr preferRelativeResize="0"/>
          <p:nvPr/>
        </p:nvPicPr>
        <p:blipFill rotWithShape="1">
          <a:blip r:embed="rId3">
            <a:alphaModFix/>
          </a:blip>
          <a:srcRect b="5611" l="7210" r="4830" t="6050"/>
          <a:stretch/>
        </p:blipFill>
        <p:spPr>
          <a:xfrm>
            <a:off x="3279873" y="1618650"/>
            <a:ext cx="2584253" cy="259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1" name="Shape 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Google Shape;5802;p4"/>
          <p:cNvSpPr txBox="1"/>
          <p:nvPr>
            <p:ph type="title"/>
          </p:nvPr>
        </p:nvSpPr>
        <p:spPr>
          <a:xfrm flipH="1">
            <a:off x="161728" y="591210"/>
            <a:ext cx="4523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 Coffee</a:t>
            </a:r>
            <a:endParaRPr/>
          </a:p>
        </p:txBody>
      </p:sp>
      <p:pic>
        <p:nvPicPr>
          <p:cNvPr descr="Imagen que contiene Aplicación&#10;&#10;Descripción generada automáticamente" id="5803" name="Google Shape;5803;p4"/>
          <p:cNvPicPr preferRelativeResize="0"/>
          <p:nvPr/>
        </p:nvPicPr>
        <p:blipFill rotWithShape="1">
          <a:blip r:embed="rId3">
            <a:alphaModFix/>
          </a:blip>
          <a:srcRect b="5611" l="7210" r="4830" t="6050"/>
          <a:stretch/>
        </p:blipFill>
        <p:spPr>
          <a:xfrm>
            <a:off x="1123413" y="1527210"/>
            <a:ext cx="2584253" cy="2595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4" name="Google Shape;5804;p4"/>
          <p:cNvGrpSpPr/>
          <p:nvPr/>
        </p:nvGrpSpPr>
        <p:grpSpPr>
          <a:xfrm>
            <a:off x="5970109" y="308629"/>
            <a:ext cx="1748137" cy="1512540"/>
            <a:chOff x="5970109" y="308629"/>
            <a:chExt cx="1748137" cy="1512540"/>
          </a:xfrm>
        </p:grpSpPr>
        <p:sp>
          <p:nvSpPr>
            <p:cNvPr id="5805" name="Google Shape;5805;p4"/>
            <p:cNvSpPr/>
            <p:nvPr/>
          </p:nvSpPr>
          <p:spPr>
            <a:xfrm>
              <a:off x="5970109" y="308629"/>
              <a:ext cx="1748137" cy="1512540"/>
            </a:xfrm>
            <a:custGeom>
              <a:rect b="b" l="l" r="r" t="t"/>
              <a:pathLst>
                <a:path extrusionOk="0" h="1998" w="2442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pa - Iconos gratis de comida y restaurante" id="5806" name="Google Shape;580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8390" y="497235"/>
              <a:ext cx="1123949" cy="1123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7" name="Google Shape;5807;p4"/>
          <p:cNvSpPr/>
          <p:nvPr/>
        </p:nvSpPr>
        <p:spPr>
          <a:xfrm>
            <a:off x="4291576" y="1840038"/>
            <a:ext cx="1690450" cy="1634195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8" name="Google Shape;5808;p4"/>
          <p:cNvGrpSpPr/>
          <p:nvPr/>
        </p:nvGrpSpPr>
        <p:grpSpPr>
          <a:xfrm>
            <a:off x="5970109" y="2904100"/>
            <a:ext cx="1748137" cy="1424029"/>
            <a:chOff x="5970109" y="2904100"/>
            <a:chExt cx="1748137" cy="1424029"/>
          </a:xfrm>
        </p:grpSpPr>
        <p:sp>
          <p:nvSpPr>
            <p:cNvPr id="5809" name="Google Shape;5809;p4"/>
            <p:cNvSpPr/>
            <p:nvPr/>
          </p:nvSpPr>
          <p:spPr>
            <a:xfrm>
              <a:off x="5970109" y="2904100"/>
              <a:ext cx="1748137" cy="1424029"/>
            </a:xfrm>
            <a:custGeom>
              <a:rect b="b" l="l" r="r" t="t"/>
              <a:pathLst>
                <a:path extrusionOk="0" h="1998" w="2442">
                  <a:moveTo>
                    <a:pt x="1079" y="1"/>
                  </a:moveTo>
                  <a:cubicBezTo>
                    <a:pt x="952" y="1"/>
                    <a:pt x="821" y="27"/>
                    <a:pt x="689" y="85"/>
                  </a:cubicBezTo>
                  <a:cubicBezTo>
                    <a:pt x="207" y="274"/>
                    <a:pt x="1" y="703"/>
                    <a:pt x="1" y="1202"/>
                  </a:cubicBezTo>
                  <a:cubicBezTo>
                    <a:pt x="1" y="1425"/>
                    <a:pt x="17" y="1684"/>
                    <a:pt x="207" y="1837"/>
                  </a:cubicBezTo>
                  <a:cubicBezTo>
                    <a:pt x="354" y="1956"/>
                    <a:pt x="560" y="1997"/>
                    <a:pt x="754" y="1997"/>
                  </a:cubicBezTo>
                  <a:cubicBezTo>
                    <a:pt x="790" y="1997"/>
                    <a:pt x="824" y="1996"/>
                    <a:pt x="859" y="1994"/>
                  </a:cubicBezTo>
                  <a:cubicBezTo>
                    <a:pt x="1514" y="1961"/>
                    <a:pt x="2442" y="1528"/>
                    <a:pt x="2095" y="740"/>
                  </a:cubicBezTo>
                  <a:cubicBezTo>
                    <a:pt x="1910" y="312"/>
                    <a:pt x="1517" y="1"/>
                    <a:pt x="1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lustración interior de la cafetería 4761676 Vector en Vecteezy" id="5810" name="Google Shape;581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7589" y="3208352"/>
              <a:ext cx="1225550" cy="815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1" name="Google Shape;5811;p4"/>
          <p:cNvGrpSpPr/>
          <p:nvPr/>
        </p:nvGrpSpPr>
        <p:grpSpPr>
          <a:xfrm>
            <a:off x="4447674" y="2868016"/>
            <a:ext cx="1116149" cy="164419"/>
            <a:chOff x="723300" y="4253549"/>
            <a:chExt cx="2276482" cy="324900"/>
          </a:xfrm>
        </p:grpSpPr>
        <p:sp>
          <p:nvSpPr>
            <p:cNvPr id="5812" name="Google Shape;5812;p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4" name="Google Shape;5814;p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5" name="Google Shape;5815;p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7" name="Google Shape;5817;p4"/>
          <p:cNvGrpSpPr/>
          <p:nvPr/>
        </p:nvGrpSpPr>
        <p:grpSpPr>
          <a:xfrm>
            <a:off x="4525834" y="2336636"/>
            <a:ext cx="966725" cy="470225"/>
            <a:chOff x="5993063" y="3884525"/>
            <a:chExt cx="966725" cy="470225"/>
          </a:xfrm>
        </p:grpSpPr>
        <p:sp>
          <p:nvSpPr>
            <p:cNvPr id="5818" name="Google Shape;5818;p4"/>
            <p:cNvSpPr/>
            <p:nvPr/>
          </p:nvSpPr>
          <p:spPr>
            <a:xfrm>
              <a:off x="5993063" y="4228700"/>
              <a:ext cx="89550" cy="126050"/>
            </a:xfrm>
            <a:custGeom>
              <a:rect b="b" l="l" r="r" t="t"/>
              <a:pathLst>
                <a:path extrusionOk="0" h="5042" w="3582">
                  <a:moveTo>
                    <a:pt x="3581" y="1"/>
                  </a:moveTo>
                  <a:cubicBezTo>
                    <a:pt x="2949" y="317"/>
                    <a:pt x="2393" y="678"/>
                    <a:pt x="1926" y="1099"/>
                  </a:cubicBezTo>
                  <a:cubicBezTo>
                    <a:pt x="632" y="2213"/>
                    <a:pt x="0" y="3642"/>
                    <a:pt x="226" y="5041"/>
                  </a:cubicBezTo>
                  <a:lnTo>
                    <a:pt x="3581" y="5041"/>
                  </a:lnTo>
                  <a:lnTo>
                    <a:pt x="3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9" name="Google Shape;5819;p4"/>
            <p:cNvSpPr/>
            <p:nvPr/>
          </p:nvSpPr>
          <p:spPr>
            <a:xfrm>
              <a:off x="6110038" y="4207275"/>
              <a:ext cx="193000" cy="147475"/>
            </a:xfrm>
            <a:custGeom>
              <a:rect b="b" l="l" r="r" t="t"/>
              <a:pathLst>
                <a:path extrusionOk="0" h="5899" w="7720">
                  <a:moveTo>
                    <a:pt x="1430" y="0"/>
                  </a:moveTo>
                  <a:cubicBezTo>
                    <a:pt x="933" y="106"/>
                    <a:pt x="452" y="241"/>
                    <a:pt x="1" y="391"/>
                  </a:cubicBezTo>
                  <a:lnTo>
                    <a:pt x="1" y="5898"/>
                  </a:lnTo>
                  <a:lnTo>
                    <a:pt x="7719" y="5898"/>
                  </a:lnTo>
                  <a:lnTo>
                    <a:pt x="7719" y="391"/>
                  </a:lnTo>
                  <a:cubicBezTo>
                    <a:pt x="7268" y="241"/>
                    <a:pt x="6801" y="106"/>
                    <a:pt x="6335" y="15"/>
                  </a:cubicBezTo>
                  <a:cubicBezTo>
                    <a:pt x="5538" y="1475"/>
                    <a:pt x="3882" y="2242"/>
                    <a:pt x="3882" y="2242"/>
                  </a:cubicBezTo>
                  <a:cubicBezTo>
                    <a:pt x="3882" y="2242"/>
                    <a:pt x="2227" y="1475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0" name="Google Shape;5820;p4"/>
            <p:cNvSpPr/>
            <p:nvPr/>
          </p:nvSpPr>
          <p:spPr>
            <a:xfrm>
              <a:off x="6330463" y="4228700"/>
              <a:ext cx="89175" cy="126050"/>
            </a:xfrm>
            <a:custGeom>
              <a:rect b="b" l="l" r="r" t="t"/>
              <a:pathLst>
                <a:path extrusionOk="0" h="5042" w="3567">
                  <a:moveTo>
                    <a:pt x="1" y="1"/>
                  </a:moveTo>
                  <a:lnTo>
                    <a:pt x="1" y="5041"/>
                  </a:lnTo>
                  <a:lnTo>
                    <a:pt x="3356" y="5041"/>
                  </a:lnTo>
                  <a:cubicBezTo>
                    <a:pt x="3566" y="3657"/>
                    <a:pt x="2949" y="2228"/>
                    <a:pt x="1671" y="1099"/>
                  </a:cubicBezTo>
                  <a:cubicBezTo>
                    <a:pt x="1189" y="678"/>
                    <a:pt x="632" y="31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1" name="Google Shape;5821;p4"/>
            <p:cNvSpPr/>
            <p:nvPr/>
          </p:nvSpPr>
          <p:spPr>
            <a:xfrm>
              <a:off x="6038938" y="3884525"/>
              <a:ext cx="335175" cy="338200"/>
            </a:xfrm>
            <a:custGeom>
              <a:rect b="b" l="l" r="r" t="t"/>
              <a:pathLst>
                <a:path extrusionOk="0" h="13528" w="13407">
                  <a:moveTo>
                    <a:pt x="6696" y="1"/>
                  </a:moveTo>
                  <a:cubicBezTo>
                    <a:pt x="3010" y="1"/>
                    <a:pt x="1" y="2935"/>
                    <a:pt x="1" y="6531"/>
                  </a:cubicBezTo>
                  <a:lnTo>
                    <a:pt x="1" y="13527"/>
                  </a:lnTo>
                  <a:cubicBezTo>
                    <a:pt x="844" y="12925"/>
                    <a:pt x="1852" y="12444"/>
                    <a:pt x="2935" y="12113"/>
                  </a:cubicBezTo>
                  <a:cubicBezTo>
                    <a:pt x="2273" y="11300"/>
                    <a:pt x="1882" y="10262"/>
                    <a:pt x="1882" y="9134"/>
                  </a:cubicBezTo>
                  <a:lnTo>
                    <a:pt x="1882" y="6621"/>
                  </a:lnTo>
                  <a:cubicBezTo>
                    <a:pt x="1882" y="5914"/>
                    <a:pt x="2469" y="5342"/>
                    <a:pt x="3176" y="5342"/>
                  </a:cubicBezTo>
                  <a:cubicBezTo>
                    <a:pt x="4319" y="5342"/>
                    <a:pt x="4680" y="5132"/>
                    <a:pt x="4771" y="5071"/>
                  </a:cubicBezTo>
                  <a:cubicBezTo>
                    <a:pt x="4846" y="5011"/>
                    <a:pt x="4891" y="4921"/>
                    <a:pt x="5011" y="4590"/>
                  </a:cubicBezTo>
                  <a:cubicBezTo>
                    <a:pt x="5162" y="4154"/>
                    <a:pt x="5387" y="3537"/>
                    <a:pt x="6004" y="3055"/>
                  </a:cubicBezTo>
                  <a:cubicBezTo>
                    <a:pt x="6621" y="2559"/>
                    <a:pt x="7449" y="2333"/>
                    <a:pt x="8607" y="2333"/>
                  </a:cubicBezTo>
                  <a:cubicBezTo>
                    <a:pt x="8863" y="2333"/>
                    <a:pt x="9104" y="2408"/>
                    <a:pt x="9299" y="2544"/>
                  </a:cubicBezTo>
                  <a:cubicBezTo>
                    <a:pt x="10684" y="3431"/>
                    <a:pt x="11511" y="4951"/>
                    <a:pt x="11511" y="6591"/>
                  </a:cubicBezTo>
                  <a:lnTo>
                    <a:pt x="11511" y="9134"/>
                  </a:lnTo>
                  <a:cubicBezTo>
                    <a:pt x="11511" y="10262"/>
                    <a:pt x="11120" y="11300"/>
                    <a:pt x="10473" y="12113"/>
                  </a:cubicBezTo>
                  <a:cubicBezTo>
                    <a:pt x="11556" y="12444"/>
                    <a:pt x="12564" y="12925"/>
                    <a:pt x="13407" y="13527"/>
                  </a:cubicBezTo>
                  <a:lnTo>
                    <a:pt x="13407" y="6531"/>
                  </a:lnTo>
                  <a:cubicBezTo>
                    <a:pt x="13407" y="2935"/>
                    <a:pt x="10398" y="1"/>
                    <a:pt x="6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2" name="Google Shape;5822;p4"/>
            <p:cNvSpPr/>
            <p:nvPr/>
          </p:nvSpPr>
          <p:spPr>
            <a:xfrm>
              <a:off x="6113813" y="3970675"/>
              <a:ext cx="185450" cy="234725"/>
            </a:xfrm>
            <a:custGeom>
              <a:rect b="b" l="l" r="r" t="t"/>
              <a:pathLst>
                <a:path extrusionOk="0" h="9389" w="7418">
                  <a:moveTo>
                    <a:pt x="5612" y="0"/>
                  </a:moveTo>
                  <a:cubicBezTo>
                    <a:pt x="4709" y="0"/>
                    <a:pt x="4093" y="151"/>
                    <a:pt x="3686" y="467"/>
                  </a:cubicBezTo>
                  <a:cubicBezTo>
                    <a:pt x="3325" y="753"/>
                    <a:pt x="3190" y="1144"/>
                    <a:pt x="3054" y="1520"/>
                  </a:cubicBezTo>
                  <a:cubicBezTo>
                    <a:pt x="2919" y="1896"/>
                    <a:pt x="2799" y="2257"/>
                    <a:pt x="2422" y="2528"/>
                  </a:cubicBezTo>
                  <a:cubicBezTo>
                    <a:pt x="1986" y="2844"/>
                    <a:pt x="1249" y="2995"/>
                    <a:pt x="181" y="2995"/>
                  </a:cubicBezTo>
                  <a:cubicBezTo>
                    <a:pt x="75" y="2995"/>
                    <a:pt x="0" y="3085"/>
                    <a:pt x="0" y="3175"/>
                  </a:cubicBezTo>
                  <a:lnTo>
                    <a:pt x="0" y="5688"/>
                  </a:lnTo>
                  <a:cubicBezTo>
                    <a:pt x="0" y="7734"/>
                    <a:pt x="1655" y="9389"/>
                    <a:pt x="3701" y="9389"/>
                  </a:cubicBezTo>
                  <a:cubicBezTo>
                    <a:pt x="5748" y="9389"/>
                    <a:pt x="7418" y="7734"/>
                    <a:pt x="7418" y="5688"/>
                  </a:cubicBezTo>
                  <a:lnTo>
                    <a:pt x="7418" y="3145"/>
                  </a:lnTo>
                  <a:cubicBezTo>
                    <a:pt x="7418" y="1881"/>
                    <a:pt x="6786" y="708"/>
                    <a:pt x="5718" y="30"/>
                  </a:cubicBezTo>
                  <a:cubicBezTo>
                    <a:pt x="5687" y="0"/>
                    <a:pt x="5642" y="0"/>
                    <a:pt x="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3" name="Google Shape;5823;p4"/>
            <p:cNvSpPr/>
            <p:nvPr/>
          </p:nvSpPr>
          <p:spPr>
            <a:xfrm>
              <a:off x="6607688" y="3884525"/>
              <a:ext cx="275725" cy="193000"/>
            </a:xfrm>
            <a:custGeom>
              <a:rect b="b" l="l" r="r" t="t"/>
              <a:pathLst>
                <a:path extrusionOk="0" h="7720" w="11029">
                  <a:moveTo>
                    <a:pt x="5477" y="1"/>
                  </a:moveTo>
                  <a:cubicBezTo>
                    <a:pt x="4273" y="16"/>
                    <a:pt x="3100" y="437"/>
                    <a:pt x="2077" y="1190"/>
                  </a:cubicBezTo>
                  <a:cubicBezTo>
                    <a:pt x="1189" y="1867"/>
                    <a:pt x="527" y="2845"/>
                    <a:pt x="256" y="3988"/>
                  </a:cubicBezTo>
                  <a:cubicBezTo>
                    <a:pt x="0" y="4966"/>
                    <a:pt x="226" y="6802"/>
                    <a:pt x="256" y="7012"/>
                  </a:cubicBezTo>
                  <a:cubicBezTo>
                    <a:pt x="271" y="7178"/>
                    <a:pt x="361" y="7313"/>
                    <a:pt x="497" y="7403"/>
                  </a:cubicBezTo>
                  <a:cubicBezTo>
                    <a:pt x="527" y="7418"/>
                    <a:pt x="602" y="7479"/>
                    <a:pt x="707" y="7584"/>
                  </a:cubicBezTo>
                  <a:lnTo>
                    <a:pt x="707" y="6606"/>
                  </a:lnTo>
                  <a:cubicBezTo>
                    <a:pt x="707" y="5884"/>
                    <a:pt x="1294" y="5312"/>
                    <a:pt x="2001" y="5312"/>
                  </a:cubicBezTo>
                  <a:cubicBezTo>
                    <a:pt x="3145" y="5312"/>
                    <a:pt x="3506" y="5116"/>
                    <a:pt x="3596" y="5056"/>
                  </a:cubicBezTo>
                  <a:cubicBezTo>
                    <a:pt x="3671" y="4996"/>
                    <a:pt x="3717" y="4891"/>
                    <a:pt x="3837" y="4560"/>
                  </a:cubicBezTo>
                  <a:cubicBezTo>
                    <a:pt x="4002" y="4123"/>
                    <a:pt x="4213" y="3507"/>
                    <a:pt x="4830" y="3010"/>
                  </a:cubicBezTo>
                  <a:cubicBezTo>
                    <a:pt x="5447" y="2529"/>
                    <a:pt x="6274" y="2303"/>
                    <a:pt x="7448" y="2303"/>
                  </a:cubicBezTo>
                  <a:cubicBezTo>
                    <a:pt x="7689" y="2303"/>
                    <a:pt x="7929" y="2378"/>
                    <a:pt x="8140" y="2514"/>
                  </a:cubicBezTo>
                  <a:cubicBezTo>
                    <a:pt x="9524" y="3401"/>
                    <a:pt x="10352" y="4921"/>
                    <a:pt x="10352" y="6561"/>
                  </a:cubicBezTo>
                  <a:lnTo>
                    <a:pt x="10352" y="7719"/>
                  </a:lnTo>
                  <a:cubicBezTo>
                    <a:pt x="10487" y="7584"/>
                    <a:pt x="10577" y="7524"/>
                    <a:pt x="10608" y="7494"/>
                  </a:cubicBezTo>
                  <a:cubicBezTo>
                    <a:pt x="10758" y="7403"/>
                    <a:pt x="10863" y="7238"/>
                    <a:pt x="10878" y="7057"/>
                  </a:cubicBezTo>
                  <a:cubicBezTo>
                    <a:pt x="10893" y="6832"/>
                    <a:pt x="11029" y="4891"/>
                    <a:pt x="10758" y="3883"/>
                  </a:cubicBezTo>
                  <a:cubicBezTo>
                    <a:pt x="10472" y="2799"/>
                    <a:pt x="9825" y="1837"/>
                    <a:pt x="8968" y="1190"/>
                  </a:cubicBezTo>
                  <a:cubicBezTo>
                    <a:pt x="7944" y="437"/>
                    <a:pt x="6771" y="16"/>
                    <a:pt x="5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4" name="Google Shape;5824;p4"/>
            <p:cNvSpPr/>
            <p:nvPr/>
          </p:nvSpPr>
          <p:spPr>
            <a:xfrm>
              <a:off x="6653188" y="3969925"/>
              <a:ext cx="185850" cy="235100"/>
            </a:xfrm>
            <a:custGeom>
              <a:rect b="b" l="l" r="r" t="t"/>
              <a:pathLst>
                <a:path extrusionOk="0" h="9404" w="7434">
                  <a:moveTo>
                    <a:pt x="5628" y="0"/>
                  </a:moveTo>
                  <a:cubicBezTo>
                    <a:pt x="4710" y="0"/>
                    <a:pt x="4108" y="151"/>
                    <a:pt x="3702" y="467"/>
                  </a:cubicBezTo>
                  <a:cubicBezTo>
                    <a:pt x="3326" y="768"/>
                    <a:pt x="3191" y="1144"/>
                    <a:pt x="3055" y="1520"/>
                  </a:cubicBezTo>
                  <a:cubicBezTo>
                    <a:pt x="2920" y="1896"/>
                    <a:pt x="2799" y="2257"/>
                    <a:pt x="2423" y="2528"/>
                  </a:cubicBezTo>
                  <a:cubicBezTo>
                    <a:pt x="1987" y="2844"/>
                    <a:pt x="1250" y="2994"/>
                    <a:pt x="181" y="2994"/>
                  </a:cubicBezTo>
                  <a:cubicBezTo>
                    <a:pt x="76" y="2994"/>
                    <a:pt x="1" y="3085"/>
                    <a:pt x="1" y="3190"/>
                  </a:cubicBezTo>
                  <a:lnTo>
                    <a:pt x="1" y="5688"/>
                  </a:lnTo>
                  <a:cubicBezTo>
                    <a:pt x="1" y="7749"/>
                    <a:pt x="1656" y="9404"/>
                    <a:pt x="3717" y="9404"/>
                  </a:cubicBezTo>
                  <a:cubicBezTo>
                    <a:pt x="5763" y="9404"/>
                    <a:pt x="7433" y="7749"/>
                    <a:pt x="7433" y="5688"/>
                  </a:cubicBezTo>
                  <a:lnTo>
                    <a:pt x="7433" y="3145"/>
                  </a:lnTo>
                  <a:cubicBezTo>
                    <a:pt x="7433" y="1881"/>
                    <a:pt x="6786" y="707"/>
                    <a:pt x="5718" y="30"/>
                  </a:cubicBezTo>
                  <a:cubicBezTo>
                    <a:pt x="5688" y="0"/>
                    <a:pt x="5658" y="0"/>
                    <a:pt x="5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5" name="Google Shape;5825;p4"/>
            <p:cNvSpPr/>
            <p:nvPr/>
          </p:nvSpPr>
          <p:spPr>
            <a:xfrm>
              <a:off x="6532463" y="4228325"/>
              <a:ext cx="89150" cy="126425"/>
            </a:xfrm>
            <a:custGeom>
              <a:rect b="b" l="l" r="r" t="t"/>
              <a:pathLst>
                <a:path extrusionOk="0" h="5057" w="3566">
                  <a:moveTo>
                    <a:pt x="3566" y="1"/>
                  </a:moveTo>
                  <a:cubicBezTo>
                    <a:pt x="2949" y="317"/>
                    <a:pt x="2392" y="678"/>
                    <a:pt x="1911" y="1099"/>
                  </a:cubicBezTo>
                  <a:cubicBezTo>
                    <a:pt x="617" y="2228"/>
                    <a:pt x="0" y="3657"/>
                    <a:pt x="211" y="5056"/>
                  </a:cubicBezTo>
                  <a:lnTo>
                    <a:pt x="3566" y="5056"/>
                  </a:lnTo>
                  <a:lnTo>
                    <a:pt x="35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6" name="Google Shape;5826;p4"/>
            <p:cNvSpPr/>
            <p:nvPr/>
          </p:nvSpPr>
          <p:spPr>
            <a:xfrm>
              <a:off x="6649438" y="4207275"/>
              <a:ext cx="193350" cy="147475"/>
            </a:xfrm>
            <a:custGeom>
              <a:rect b="b" l="l" r="r" t="t"/>
              <a:pathLst>
                <a:path extrusionOk="0" h="5899" w="7734">
                  <a:moveTo>
                    <a:pt x="1430" y="0"/>
                  </a:moveTo>
                  <a:cubicBezTo>
                    <a:pt x="933" y="90"/>
                    <a:pt x="452" y="226"/>
                    <a:pt x="0" y="391"/>
                  </a:cubicBezTo>
                  <a:lnTo>
                    <a:pt x="0" y="5898"/>
                  </a:lnTo>
                  <a:lnTo>
                    <a:pt x="7734" y="5898"/>
                  </a:lnTo>
                  <a:lnTo>
                    <a:pt x="7734" y="391"/>
                  </a:lnTo>
                  <a:cubicBezTo>
                    <a:pt x="7283" y="226"/>
                    <a:pt x="6816" y="106"/>
                    <a:pt x="6335" y="0"/>
                  </a:cubicBezTo>
                  <a:cubicBezTo>
                    <a:pt x="5537" y="1475"/>
                    <a:pt x="3882" y="2227"/>
                    <a:pt x="3882" y="2227"/>
                  </a:cubicBezTo>
                  <a:cubicBezTo>
                    <a:pt x="3882" y="2227"/>
                    <a:pt x="2227" y="146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7" name="Google Shape;5827;p4"/>
            <p:cNvSpPr/>
            <p:nvPr/>
          </p:nvSpPr>
          <p:spPr>
            <a:xfrm>
              <a:off x="6870238" y="4228700"/>
              <a:ext cx="89550" cy="126050"/>
            </a:xfrm>
            <a:custGeom>
              <a:rect b="b" l="l" r="r" t="t"/>
              <a:pathLst>
                <a:path extrusionOk="0" h="5042" w="3582">
                  <a:moveTo>
                    <a:pt x="0" y="1"/>
                  </a:moveTo>
                  <a:lnTo>
                    <a:pt x="0" y="5041"/>
                  </a:lnTo>
                  <a:lnTo>
                    <a:pt x="3355" y="5041"/>
                  </a:lnTo>
                  <a:cubicBezTo>
                    <a:pt x="3581" y="3657"/>
                    <a:pt x="2964" y="2228"/>
                    <a:pt x="1670" y="1099"/>
                  </a:cubicBezTo>
                  <a:cubicBezTo>
                    <a:pt x="1189" y="678"/>
                    <a:pt x="632" y="30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1" name="Shape 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2" name="Google Shape;5832;p5"/>
          <p:cNvSpPr/>
          <p:nvPr/>
        </p:nvSpPr>
        <p:spPr>
          <a:xfrm>
            <a:off x="70226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3" name="Google Shape;5833;p5"/>
          <p:cNvSpPr/>
          <p:nvPr/>
        </p:nvSpPr>
        <p:spPr>
          <a:xfrm>
            <a:off x="12432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4" name="Google Shape;5834;p5"/>
          <p:cNvSpPr/>
          <p:nvPr/>
        </p:nvSpPr>
        <p:spPr>
          <a:xfrm>
            <a:off x="4132950" y="1764325"/>
            <a:ext cx="1023601" cy="8375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5" name="Google Shape;5835;p5"/>
          <p:cNvSpPr txBox="1"/>
          <p:nvPr>
            <p:ph idx="3"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Relación Proyecto APT</a:t>
            </a:r>
            <a:endParaRPr/>
          </a:p>
        </p:txBody>
      </p:sp>
      <p:sp>
        <p:nvSpPr>
          <p:cNvPr id="5836" name="Google Shape;5836;p5"/>
          <p:cNvSpPr txBox="1"/>
          <p:nvPr>
            <p:ph idx="4" type="subTitle"/>
          </p:nvPr>
        </p:nvSpPr>
        <p:spPr>
          <a:xfrm>
            <a:off x="36103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Gestión de Base de Datos</a:t>
            </a:r>
            <a:endParaRPr/>
          </a:p>
        </p:txBody>
      </p:sp>
      <p:sp>
        <p:nvSpPr>
          <p:cNvPr id="5837" name="Google Shape;5837;p5"/>
          <p:cNvSpPr txBox="1"/>
          <p:nvPr>
            <p:ph idx="1" type="subTitle"/>
          </p:nvPr>
        </p:nvSpPr>
        <p:spPr>
          <a:xfrm>
            <a:off x="7206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Desarrollo de Software</a:t>
            </a:r>
            <a:endParaRPr/>
          </a:p>
        </p:txBody>
      </p:sp>
      <p:sp>
        <p:nvSpPr>
          <p:cNvPr id="5838" name="Google Shape;5838;p5"/>
          <p:cNvSpPr txBox="1"/>
          <p:nvPr>
            <p:ph type="title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39" name="Google Shape;5839;p5"/>
          <p:cNvSpPr txBox="1"/>
          <p:nvPr>
            <p:ph idx="6" type="title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40" name="Google Shape;5840;p5"/>
          <p:cNvSpPr txBox="1"/>
          <p:nvPr>
            <p:ph idx="7" type="subTitle"/>
          </p:nvPr>
        </p:nvSpPr>
        <p:spPr>
          <a:xfrm>
            <a:off x="6500050" y="2613496"/>
            <a:ext cx="1923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Gestión de Proyectos</a:t>
            </a:r>
            <a:endParaRPr/>
          </a:p>
        </p:txBody>
      </p:sp>
      <p:sp>
        <p:nvSpPr>
          <p:cNvPr id="5841" name="Google Shape;5841;p5"/>
          <p:cNvSpPr txBox="1"/>
          <p:nvPr>
            <p:ph idx="9" type="title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descr="ilustración de vector de icono de color de software de aplicación 18779704  Vector en Vecteezy" id="5842" name="Google Shape;58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865" y="3305641"/>
            <a:ext cx="1195406" cy="1195406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Servidor Base De Datos De Dibujos Animados Red Transferencia De Archivos  PNG ,dibujos Servidor De Base De Datos, Servidor, Base De Datos De Dibujos  Animados PNG Imagen para Descarga Gratuita | Pngtree" id="5843" name="Google Shape;58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145" y="3305641"/>
            <a:ext cx="1195406" cy="1200742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  <p:pic>
        <p:nvPicPr>
          <p:cNvPr descr="Imágenes de Gestion Proyectos - Descarga gratuita en Freepik" id="5844" name="Google Shape;58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9425" y="3299150"/>
            <a:ext cx="1221710" cy="1237368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6"/>
          <p:cNvSpPr txBox="1"/>
          <p:nvPr>
            <p:ph idx="3" type="body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Suscripciones y beneficios.</a:t>
            </a:r>
            <a:endParaRPr sz="1400"/>
          </a:p>
        </p:txBody>
      </p:sp>
      <p:sp>
        <p:nvSpPr>
          <p:cNvPr id="5850" name="Google Shape;5850;p6"/>
          <p:cNvSpPr txBox="1"/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Factibilidad del proyecto</a:t>
            </a:r>
            <a:endParaRPr/>
          </a:p>
        </p:txBody>
      </p:sp>
      <p:sp>
        <p:nvSpPr>
          <p:cNvPr id="5851" name="Google Shape;5851;p6"/>
          <p:cNvSpPr txBox="1"/>
          <p:nvPr>
            <p:ph idx="1" type="body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Es factible porque se alinea con sus objetivos de integrar las competencias del Perfil de Egreso.</a:t>
            </a:r>
            <a:endParaRPr sz="1400"/>
          </a:p>
        </p:txBody>
      </p:sp>
      <p:sp>
        <p:nvSpPr>
          <p:cNvPr id="5852" name="Google Shape;5852;p6"/>
          <p:cNvSpPr txBox="1"/>
          <p:nvPr>
            <p:ph idx="2" type="subTitle"/>
          </p:nvPr>
        </p:nvSpPr>
        <p:spPr>
          <a:xfrm>
            <a:off x="4977825" y="1097225"/>
            <a:ext cx="3804434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Competencias Perfil de Egreso</a:t>
            </a:r>
            <a:endParaRPr/>
          </a:p>
        </p:txBody>
      </p:sp>
      <p:sp>
        <p:nvSpPr>
          <p:cNvPr id="5853" name="Google Shape;5853;p6"/>
          <p:cNvSpPr txBox="1"/>
          <p:nvPr>
            <p:ph idx="4" type="subTitle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Modelo de Negocio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7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8" name="Google Shape;58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067" y="342900"/>
            <a:ext cx="6864558" cy="4260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9" name="Google Shape;5859;p7"/>
          <p:cNvGrpSpPr/>
          <p:nvPr/>
        </p:nvGrpSpPr>
        <p:grpSpPr>
          <a:xfrm flipH="1">
            <a:off x="609" y="2126"/>
            <a:ext cx="9144199" cy="5173108"/>
            <a:chOff x="240175" y="838925"/>
            <a:chExt cx="7121650" cy="4028900"/>
          </a:xfrm>
        </p:grpSpPr>
        <p:sp>
          <p:nvSpPr>
            <p:cNvPr id="5860" name="Google Shape;5860;p7"/>
            <p:cNvSpPr/>
            <p:nvPr/>
          </p:nvSpPr>
          <p:spPr>
            <a:xfrm>
              <a:off x="240175" y="838925"/>
              <a:ext cx="7121650" cy="4028900"/>
            </a:xfrm>
            <a:custGeom>
              <a:rect b="b" l="l" r="r" t="t"/>
              <a:pathLst>
                <a:path extrusionOk="0" h="161156" w="284866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1" name="Google Shape;5861;p7"/>
            <p:cNvSpPr/>
            <p:nvPr/>
          </p:nvSpPr>
          <p:spPr>
            <a:xfrm>
              <a:off x="240175" y="838925"/>
              <a:ext cx="7121650" cy="4028900"/>
            </a:xfrm>
            <a:custGeom>
              <a:rect b="b" l="l" r="r" t="t"/>
              <a:pathLst>
                <a:path extrusionOk="0" h="161156" w="284866">
                  <a:moveTo>
                    <a:pt x="78475" y="10879"/>
                  </a:moveTo>
                  <a:cubicBezTo>
                    <a:pt x="94079" y="10879"/>
                    <a:pt x="108230" y="15507"/>
                    <a:pt x="114535" y="25121"/>
                  </a:cubicBezTo>
                  <a:cubicBezTo>
                    <a:pt x="133813" y="54604"/>
                    <a:pt x="130562" y="65055"/>
                    <a:pt x="128258" y="103219"/>
                  </a:cubicBezTo>
                  <a:cubicBezTo>
                    <a:pt x="126522" y="131840"/>
                    <a:pt x="99581" y="141893"/>
                    <a:pt x="75466" y="141893"/>
                  </a:cubicBezTo>
                  <a:cubicBezTo>
                    <a:pt x="57838" y="141893"/>
                    <a:pt x="41720" y="136521"/>
                    <a:pt x="38062" y="129101"/>
                  </a:cubicBezTo>
                  <a:cubicBezTo>
                    <a:pt x="30347" y="113239"/>
                    <a:pt x="27261" y="108445"/>
                    <a:pt x="22385" y="95319"/>
                  </a:cubicBezTo>
                  <a:cubicBezTo>
                    <a:pt x="17673" y="82543"/>
                    <a:pt x="16459" y="64541"/>
                    <a:pt x="17488" y="51353"/>
                  </a:cubicBezTo>
                  <a:cubicBezTo>
                    <a:pt x="19503" y="25011"/>
                    <a:pt x="51207" y="10879"/>
                    <a:pt x="78475" y="10879"/>
                  </a:cubicBezTo>
                  <a:close/>
                  <a:moveTo>
                    <a:pt x="0" y="1"/>
                  </a:moveTo>
                  <a:lnTo>
                    <a:pt x="0" y="161155"/>
                  </a:lnTo>
                  <a:lnTo>
                    <a:pt x="284866" y="161155"/>
                  </a:lnTo>
                  <a:lnTo>
                    <a:pt x="2848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2" name="Google Shape;5862;p7"/>
          <p:cNvSpPr txBox="1"/>
          <p:nvPr>
            <p:ph type="title"/>
          </p:nvPr>
        </p:nvSpPr>
        <p:spPr>
          <a:xfrm>
            <a:off x="720000" y="540000"/>
            <a:ext cx="3852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Objetivos Estratégicos</a:t>
            </a:r>
            <a:endParaRPr/>
          </a:p>
        </p:txBody>
      </p:sp>
      <p:sp>
        <p:nvSpPr>
          <p:cNvPr id="5863" name="Google Shape;5863;p7"/>
          <p:cNvSpPr txBox="1"/>
          <p:nvPr>
            <p:ph idx="1" type="body"/>
          </p:nvPr>
        </p:nvSpPr>
        <p:spPr>
          <a:xfrm>
            <a:off x="742459" y="1712841"/>
            <a:ext cx="3995219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La app</a:t>
            </a:r>
            <a:r>
              <a:rPr b="1" lang="en" sz="1200"/>
              <a:t> “To Coffee” </a:t>
            </a:r>
            <a:r>
              <a:rPr lang="en" sz="1200"/>
              <a:t>mantiene a la vanguardia elementos como: 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Diseñar la arquitectura y modelo de datos de la aplicación.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Desarrollar y programar las funcionalidades.</a:t>
            </a:r>
            <a:endParaRPr sz="1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Realizar pruebas exhaustivas y validaciones.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Despliegue de la aplicación y retroalimentación de los ajustes basados.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Implementar medidas de seguridad y privacidad.</a:t>
            </a:r>
            <a:endParaRPr sz="1200"/>
          </a:p>
        </p:txBody>
      </p:sp>
      <p:sp>
        <p:nvSpPr>
          <p:cNvPr id="5864" name="Google Shape;5864;p7"/>
          <p:cNvSpPr/>
          <p:nvPr/>
        </p:nvSpPr>
        <p:spPr>
          <a:xfrm>
            <a:off x="7323808" y="-46525"/>
            <a:ext cx="1896382" cy="1759366"/>
          </a:xfrm>
          <a:custGeom>
            <a:rect b="b" l="l" r="r" t="t"/>
            <a:pathLst>
              <a:path extrusionOk="0" h="15627" w="16844">
                <a:moveTo>
                  <a:pt x="148" y="0"/>
                </a:moveTo>
                <a:cubicBezTo>
                  <a:pt x="57" y="1027"/>
                  <a:pt x="1" y="2081"/>
                  <a:pt x="1" y="3136"/>
                </a:cubicBezTo>
                <a:cubicBezTo>
                  <a:pt x="57" y="6587"/>
                  <a:pt x="204" y="10749"/>
                  <a:pt x="3101" y="13118"/>
                </a:cubicBezTo>
                <a:cubicBezTo>
                  <a:pt x="5450" y="15041"/>
                  <a:pt x="8775" y="15626"/>
                  <a:pt x="11831" y="15626"/>
                </a:cubicBezTo>
                <a:cubicBezTo>
                  <a:pt x="12359" y="15626"/>
                  <a:pt x="12879" y="15609"/>
                  <a:pt x="13385" y="15578"/>
                </a:cubicBezTo>
                <a:cubicBezTo>
                  <a:pt x="14495" y="15494"/>
                  <a:pt x="15669" y="15346"/>
                  <a:pt x="16843" y="15142"/>
                </a:cubicBezTo>
                <a:lnTo>
                  <a:pt x="168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5" name="Google Shape;5865;p7"/>
          <p:cNvGrpSpPr/>
          <p:nvPr/>
        </p:nvGrpSpPr>
        <p:grpSpPr>
          <a:xfrm flipH="1" rot="10800000">
            <a:off x="7001923" y="4155624"/>
            <a:ext cx="2192535" cy="1200546"/>
            <a:chOff x="4465450" y="2268625"/>
            <a:chExt cx="520125" cy="284800"/>
          </a:xfrm>
        </p:grpSpPr>
        <p:sp>
          <p:nvSpPr>
            <p:cNvPr id="5866" name="Google Shape;5866;p7"/>
            <p:cNvSpPr/>
            <p:nvPr/>
          </p:nvSpPr>
          <p:spPr>
            <a:xfrm>
              <a:off x="4729100" y="23524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7" name="Google Shape;5867;p7"/>
            <p:cNvSpPr/>
            <p:nvPr/>
          </p:nvSpPr>
          <p:spPr>
            <a:xfrm>
              <a:off x="4715800" y="23519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8" name="Google Shape;5868;p7"/>
            <p:cNvSpPr/>
            <p:nvPr/>
          </p:nvSpPr>
          <p:spPr>
            <a:xfrm>
              <a:off x="4711075" y="23403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9" name="Google Shape;5869;p7"/>
            <p:cNvSpPr/>
            <p:nvPr/>
          </p:nvSpPr>
          <p:spPr>
            <a:xfrm>
              <a:off x="472870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0" name="Google Shape;5870;p7"/>
            <p:cNvSpPr/>
            <p:nvPr/>
          </p:nvSpPr>
          <p:spPr>
            <a:xfrm>
              <a:off x="4723550" y="2386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1" name="Google Shape;5871;p7"/>
            <p:cNvSpPr/>
            <p:nvPr/>
          </p:nvSpPr>
          <p:spPr>
            <a:xfrm>
              <a:off x="4733425" y="23051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2" name="Google Shape;5872;p7"/>
            <p:cNvSpPr/>
            <p:nvPr/>
          </p:nvSpPr>
          <p:spPr>
            <a:xfrm>
              <a:off x="4718800" y="2375600"/>
              <a:ext cx="6925" cy="4675"/>
            </a:xfrm>
            <a:custGeom>
              <a:rect b="b" l="l" r="r" t="t"/>
              <a:pathLst>
                <a:path extrusionOk="0" h="187" w="277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3" name="Google Shape;5873;p7"/>
            <p:cNvSpPr/>
            <p:nvPr/>
          </p:nvSpPr>
          <p:spPr>
            <a:xfrm>
              <a:off x="4708500" y="22828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4" name="Google Shape;5874;p7"/>
            <p:cNvSpPr/>
            <p:nvPr/>
          </p:nvSpPr>
          <p:spPr>
            <a:xfrm>
              <a:off x="4702925" y="23175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5" name="Google Shape;5875;p7"/>
            <p:cNvSpPr/>
            <p:nvPr/>
          </p:nvSpPr>
          <p:spPr>
            <a:xfrm>
              <a:off x="4708075" y="22946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6" name="Google Shape;5876;p7"/>
            <p:cNvSpPr/>
            <p:nvPr/>
          </p:nvSpPr>
          <p:spPr>
            <a:xfrm>
              <a:off x="4703750" y="23762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7" name="Google Shape;5877;p7"/>
            <p:cNvSpPr/>
            <p:nvPr/>
          </p:nvSpPr>
          <p:spPr>
            <a:xfrm>
              <a:off x="4705925" y="23287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8" name="Google Shape;5878;p7"/>
            <p:cNvSpPr/>
            <p:nvPr/>
          </p:nvSpPr>
          <p:spPr>
            <a:xfrm>
              <a:off x="4700350" y="2351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9" name="Google Shape;5879;p7"/>
            <p:cNvSpPr/>
            <p:nvPr/>
          </p:nvSpPr>
          <p:spPr>
            <a:xfrm>
              <a:off x="4699925" y="23622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0" name="Google Shape;5880;p7"/>
            <p:cNvSpPr/>
            <p:nvPr/>
          </p:nvSpPr>
          <p:spPr>
            <a:xfrm>
              <a:off x="4720975" y="2420225"/>
              <a:ext cx="6000" cy="5200"/>
            </a:xfrm>
            <a:custGeom>
              <a:rect b="b" l="l" r="r" t="t"/>
              <a:pathLst>
                <a:path extrusionOk="0" h="208" w="24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1" name="Google Shape;5881;p7"/>
            <p:cNvSpPr/>
            <p:nvPr/>
          </p:nvSpPr>
          <p:spPr>
            <a:xfrm>
              <a:off x="4709425" y="2271600"/>
              <a:ext cx="5575" cy="1775"/>
            </a:xfrm>
            <a:custGeom>
              <a:rect b="b" l="l" r="r" t="t"/>
              <a:pathLst>
                <a:path extrusionOk="0" h="71" w="223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2" name="Google Shape;5882;p7"/>
            <p:cNvSpPr/>
            <p:nvPr/>
          </p:nvSpPr>
          <p:spPr>
            <a:xfrm>
              <a:off x="474240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3" name="Google Shape;5883;p7"/>
            <p:cNvSpPr/>
            <p:nvPr/>
          </p:nvSpPr>
          <p:spPr>
            <a:xfrm>
              <a:off x="4737250" y="2271200"/>
              <a:ext cx="6525" cy="4350"/>
            </a:xfrm>
            <a:custGeom>
              <a:rect b="b" l="l" r="r" t="t"/>
              <a:pathLst>
                <a:path extrusionOk="0" h="174" w="261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4" name="Google Shape;5884;p7"/>
            <p:cNvSpPr/>
            <p:nvPr/>
          </p:nvSpPr>
          <p:spPr>
            <a:xfrm>
              <a:off x="4695200" y="2282600"/>
              <a:ext cx="6925" cy="4900"/>
            </a:xfrm>
            <a:custGeom>
              <a:rect b="b" l="l" r="r" t="t"/>
              <a:pathLst>
                <a:path extrusionOk="0" h="196" w="277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5" name="Google Shape;5885;p7"/>
            <p:cNvSpPr/>
            <p:nvPr/>
          </p:nvSpPr>
          <p:spPr>
            <a:xfrm>
              <a:off x="4663025" y="2282325"/>
              <a:ext cx="6850" cy="4775"/>
            </a:xfrm>
            <a:custGeom>
              <a:rect b="b" l="l" r="r" t="t"/>
              <a:pathLst>
                <a:path extrusionOk="0" h="191" w="274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6" name="Google Shape;5886;p7"/>
            <p:cNvSpPr/>
            <p:nvPr/>
          </p:nvSpPr>
          <p:spPr>
            <a:xfrm>
              <a:off x="4675000" y="2272025"/>
              <a:ext cx="6500" cy="4250"/>
            </a:xfrm>
            <a:custGeom>
              <a:rect b="b" l="l" r="r" t="t"/>
              <a:pathLst>
                <a:path extrusionOk="0" h="170" w="26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7" name="Google Shape;5887;p7"/>
            <p:cNvSpPr/>
            <p:nvPr/>
          </p:nvSpPr>
          <p:spPr>
            <a:xfrm>
              <a:off x="4688800" y="23175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8" name="Google Shape;5888;p7"/>
            <p:cNvSpPr/>
            <p:nvPr/>
          </p:nvSpPr>
          <p:spPr>
            <a:xfrm>
              <a:off x="4739825" y="23849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9" name="Google Shape;5889;p7"/>
            <p:cNvSpPr/>
            <p:nvPr/>
          </p:nvSpPr>
          <p:spPr>
            <a:xfrm>
              <a:off x="4742925" y="2281475"/>
              <a:ext cx="6400" cy="5100"/>
            </a:xfrm>
            <a:custGeom>
              <a:rect b="b" l="l" r="r" t="t"/>
              <a:pathLst>
                <a:path extrusionOk="0" h="204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0" name="Google Shape;5890;p7"/>
            <p:cNvSpPr/>
            <p:nvPr/>
          </p:nvSpPr>
          <p:spPr>
            <a:xfrm>
              <a:off x="4729525" y="23377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1" name="Google Shape;5891;p7"/>
            <p:cNvSpPr/>
            <p:nvPr/>
          </p:nvSpPr>
          <p:spPr>
            <a:xfrm>
              <a:off x="4735175" y="23171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2" name="Google Shape;5892;p7"/>
            <p:cNvSpPr/>
            <p:nvPr/>
          </p:nvSpPr>
          <p:spPr>
            <a:xfrm>
              <a:off x="4742400" y="22943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3" name="Google Shape;5893;p7"/>
            <p:cNvSpPr/>
            <p:nvPr/>
          </p:nvSpPr>
          <p:spPr>
            <a:xfrm>
              <a:off x="4735600" y="2372525"/>
              <a:ext cx="6425" cy="5000"/>
            </a:xfrm>
            <a:custGeom>
              <a:rect b="b" l="l" r="r" t="t"/>
              <a:pathLst>
                <a:path extrusionOk="0" h="200" w="257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4" name="Google Shape;5894;p7"/>
            <p:cNvSpPr/>
            <p:nvPr/>
          </p:nvSpPr>
          <p:spPr>
            <a:xfrm>
              <a:off x="4740350" y="23274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5" name="Google Shape;5895;p7"/>
            <p:cNvSpPr/>
            <p:nvPr/>
          </p:nvSpPr>
          <p:spPr>
            <a:xfrm>
              <a:off x="4671175" y="24099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6" name="Google Shape;5896;p7"/>
            <p:cNvSpPr/>
            <p:nvPr/>
          </p:nvSpPr>
          <p:spPr>
            <a:xfrm>
              <a:off x="4652725" y="2352525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7" name="Google Shape;5897;p7"/>
            <p:cNvSpPr/>
            <p:nvPr/>
          </p:nvSpPr>
          <p:spPr>
            <a:xfrm>
              <a:off x="4665100" y="234172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8" name="Google Shape;5898;p7"/>
            <p:cNvSpPr/>
            <p:nvPr/>
          </p:nvSpPr>
          <p:spPr>
            <a:xfrm>
              <a:off x="4659950" y="2330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9" name="Google Shape;5899;p7"/>
            <p:cNvSpPr/>
            <p:nvPr/>
          </p:nvSpPr>
          <p:spPr>
            <a:xfrm>
              <a:off x="4657375" y="2362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0" name="Google Shape;5900;p7"/>
            <p:cNvSpPr/>
            <p:nvPr/>
          </p:nvSpPr>
          <p:spPr>
            <a:xfrm>
              <a:off x="4650575" y="23407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1" name="Google Shape;5901;p7"/>
            <p:cNvSpPr/>
            <p:nvPr/>
          </p:nvSpPr>
          <p:spPr>
            <a:xfrm>
              <a:off x="4641500" y="231917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2" name="Google Shape;5902;p7"/>
            <p:cNvSpPr/>
            <p:nvPr/>
          </p:nvSpPr>
          <p:spPr>
            <a:xfrm>
              <a:off x="4647050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3" name="Google Shape;5903;p7"/>
            <p:cNvSpPr/>
            <p:nvPr/>
          </p:nvSpPr>
          <p:spPr>
            <a:xfrm>
              <a:off x="4639325" y="23635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4" name="Google Shape;5904;p7"/>
            <p:cNvSpPr/>
            <p:nvPr/>
          </p:nvSpPr>
          <p:spPr>
            <a:xfrm>
              <a:off x="4666450" y="235147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5" name="Google Shape;5905;p7"/>
            <p:cNvSpPr/>
            <p:nvPr/>
          </p:nvSpPr>
          <p:spPr>
            <a:xfrm>
              <a:off x="4667275" y="23978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6" name="Google Shape;5906;p7"/>
            <p:cNvSpPr/>
            <p:nvPr/>
          </p:nvSpPr>
          <p:spPr>
            <a:xfrm>
              <a:off x="4661700" y="238842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7" name="Google Shape;5907;p7"/>
            <p:cNvSpPr/>
            <p:nvPr/>
          </p:nvSpPr>
          <p:spPr>
            <a:xfrm>
              <a:off x="4669850" y="23639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8" name="Google Shape;5908;p7"/>
            <p:cNvSpPr/>
            <p:nvPr/>
          </p:nvSpPr>
          <p:spPr>
            <a:xfrm>
              <a:off x="4670250" y="23047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9" name="Google Shape;5909;p7"/>
            <p:cNvSpPr/>
            <p:nvPr/>
          </p:nvSpPr>
          <p:spPr>
            <a:xfrm>
              <a:off x="4672825" y="2318850"/>
              <a:ext cx="6525" cy="5225"/>
            </a:xfrm>
            <a:custGeom>
              <a:rect b="b" l="l" r="r" t="t"/>
              <a:pathLst>
                <a:path extrusionOk="0" h="209" w="261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0" name="Google Shape;5910;p7"/>
            <p:cNvSpPr/>
            <p:nvPr/>
          </p:nvSpPr>
          <p:spPr>
            <a:xfrm>
              <a:off x="4664675" y="229292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1" name="Google Shape;5911;p7"/>
            <p:cNvSpPr/>
            <p:nvPr/>
          </p:nvSpPr>
          <p:spPr>
            <a:xfrm>
              <a:off x="4660450" y="23171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2" name="Google Shape;5912;p7"/>
            <p:cNvSpPr/>
            <p:nvPr/>
          </p:nvSpPr>
          <p:spPr>
            <a:xfrm>
              <a:off x="4719200" y="231540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3" name="Google Shape;5913;p7"/>
            <p:cNvSpPr/>
            <p:nvPr/>
          </p:nvSpPr>
          <p:spPr>
            <a:xfrm>
              <a:off x="4714975" y="2303250"/>
              <a:ext cx="6850" cy="4925"/>
            </a:xfrm>
            <a:custGeom>
              <a:rect b="b" l="l" r="r" t="t"/>
              <a:pathLst>
                <a:path extrusionOk="0" h="197" w="274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4" name="Google Shape;5914;p7"/>
            <p:cNvSpPr/>
            <p:nvPr/>
          </p:nvSpPr>
          <p:spPr>
            <a:xfrm>
              <a:off x="4698600" y="230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5" name="Google Shape;5915;p7"/>
            <p:cNvSpPr/>
            <p:nvPr/>
          </p:nvSpPr>
          <p:spPr>
            <a:xfrm>
              <a:off x="4695600" y="23405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6" name="Google Shape;5916;p7"/>
            <p:cNvSpPr/>
            <p:nvPr/>
          </p:nvSpPr>
          <p:spPr>
            <a:xfrm>
              <a:off x="4721800" y="22712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7" name="Google Shape;5917;p7"/>
            <p:cNvSpPr/>
            <p:nvPr/>
          </p:nvSpPr>
          <p:spPr>
            <a:xfrm>
              <a:off x="4723950" y="22835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8" name="Google Shape;5918;p7"/>
            <p:cNvSpPr/>
            <p:nvPr/>
          </p:nvSpPr>
          <p:spPr>
            <a:xfrm>
              <a:off x="4721800" y="23278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9" name="Google Shape;5919;p7"/>
            <p:cNvSpPr/>
            <p:nvPr/>
          </p:nvSpPr>
          <p:spPr>
            <a:xfrm>
              <a:off x="4685300" y="236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0" name="Google Shape;5920;p7"/>
            <p:cNvSpPr/>
            <p:nvPr/>
          </p:nvSpPr>
          <p:spPr>
            <a:xfrm>
              <a:off x="4681075" y="2386575"/>
              <a:ext cx="6000" cy="4825"/>
            </a:xfrm>
            <a:custGeom>
              <a:rect b="b" l="l" r="r" t="t"/>
              <a:pathLst>
                <a:path extrusionOk="0" h="193" w="24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1" name="Google Shape;5921;p7"/>
            <p:cNvSpPr/>
            <p:nvPr/>
          </p:nvSpPr>
          <p:spPr>
            <a:xfrm>
              <a:off x="4693025" y="238842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2" name="Google Shape;5922;p7"/>
            <p:cNvSpPr/>
            <p:nvPr/>
          </p:nvSpPr>
          <p:spPr>
            <a:xfrm>
              <a:off x="4729525" y="2292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3" name="Google Shape;5923;p7"/>
            <p:cNvSpPr/>
            <p:nvPr/>
          </p:nvSpPr>
          <p:spPr>
            <a:xfrm>
              <a:off x="4675400" y="23751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4" name="Google Shape;5924;p7"/>
            <p:cNvSpPr/>
            <p:nvPr/>
          </p:nvSpPr>
          <p:spPr>
            <a:xfrm>
              <a:off x="4667675" y="24428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5" name="Google Shape;5925;p7"/>
            <p:cNvSpPr/>
            <p:nvPr/>
          </p:nvSpPr>
          <p:spPr>
            <a:xfrm>
              <a:off x="4690875" y="23738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6" name="Google Shape;5926;p7"/>
            <p:cNvSpPr/>
            <p:nvPr/>
          </p:nvSpPr>
          <p:spPr>
            <a:xfrm>
              <a:off x="4715800" y="24099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7" name="Google Shape;5927;p7"/>
            <p:cNvSpPr/>
            <p:nvPr/>
          </p:nvSpPr>
          <p:spPr>
            <a:xfrm>
              <a:off x="4720150" y="243160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8" name="Google Shape;5928;p7"/>
            <p:cNvSpPr/>
            <p:nvPr/>
          </p:nvSpPr>
          <p:spPr>
            <a:xfrm>
              <a:off x="4768175" y="237570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9" name="Google Shape;5929;p7"/>
            <p:cNvSpPr/>
            <p:nvPr/>
          </p:nvSpPr>
          <p:spPr>
            <a:xfrm>
              <a:off x="4769500" y="2385400"/>
              <a:ext cx="6425" cy="5225"/>
            </a:xfrm>
            <a:custGeom>
              <a:rect b="b" l="l" r="r" t="t"/>
              <a:pathLst>
                <a:path extrusionOk="0" h="209" w="257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0" name="Google Shape;5930;p7"/>
            <p:cNvSpPr/>
            <p:nvPr/>
          </p:nvSpPr>
          <p:spPr>
            <a:xfrm>
              <a:off x="4774250" y="24438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1" name="Google Shape;5931;p7"/>
            <p:cNvSpPr/>
            <p:nvPr/>
          </p:nvSpPr>
          <p:spPr>
            <a:xfrm>
              <a:off x="4778075" y="2409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2" name="Google Shape;5932;p7"/>
            <p:cNvSpPr/>
            <p:nvPr/>
          </p:nvSpPr>
          <p:spPr>
            <a:xfrm>
              <a:off x="4783225" y="2433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3" name="Google Shape;5933;p7"/>
            <p:cNvSpPr/>
            <p:nvPr/>
          </p:nvSpPr>
          <p:spPr>
            <a:xfrm>
              <a:off x="4787950" y="2396225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4" name="Google Shape;5934;p7"/>
            <p:cNvSpPr/>
            <p:nvPr/>
          </p:nvSpPr>
          <p:spPr>
            <a:xfrm>
              <a:off x="4783625" y="24202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5" name="Google Shape;5935;p7"/>
            <p:cNvSpPr/>
            <p:nvPr/>
          </p:nvSpPr>
          <p:spPr>
            <a:xfrm>
              <a:off x="4726525" y="23978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6" name="Google Shape;5936;p7"/>
            <p:cNvSpPr/>
            <p:nvPr/>
          </p:nvSpPr>
          <p:spPr>
            <a:xfrm>
              <a:off x="4723950" y="244557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7" name="Google Shape;5937;p7"/>
            <p:cNvSpPr/>
            <p:nvPr/>
          </p:nvSpPr>
          <p:spPr>
            <a:xfrm>
              <a:off x="4760450" y="2396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8" name="Google Shape;5938;p7"/>
            <p:cNvSpPr/>
            <p:nvPr/>
          </p:nvSpPr>
          <p:spPr>
            <a:xfrm>
              <a:off x="4731675" y="24099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9" name="Google Shape;5939;p7"/>
            <p:cNvSpPr/>
            <p:nvPr/>
          </p:nvSpPr>
          <p:spPr>
            <a:xfrm>
              <a:off x="4757875" y="233995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0" name="Google Shape;5940;p7"/>
            <p:cNvSpPr/>
            <p:nvPr/>
          </p:nvSpPr>
          <p:spPr>
            <a:xfrm>
              <a:off x="4749725" y="236220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1" name="Google Shape;5941;p7"/>
            <p:cNvSpPr/>
            <p:nvPr/>
          </p:nvSpPr>
          <p:spPr>
            <a:xfrm>
              <a:off x="4744150" y="2352800"/>
              <a:ext cx="6925" cy="5100"/>
            </a:xfrm>
            <a:custGeom>
              <a:rect b="b" l="l" r="r" t="t"/>
              <a:pathLst>
                <a:path extrusionOk="0" h="204" w="277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2" name="Google Shape;5942;p7"/>
            <p:cNvSpPr/>
            <p:nvPr/>
          </p:nvSpPr>
          <p:spPr>
            <a:xfrm>
              <a:off x="4770325" y="2431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3" name="Google Shape;5943;p7"/>
            <p:cNvSpPr/>
            <p:nvPr/>
          </p:nvSpPr>
          <p:spPr>
            <a:xfrm>
              <a:off x="4831775" y="23978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4" name="Google Shape;5944;p7"/>
            <p:cNvSpPr/>
            <p:nvPr/>
          </p:nvSpPr>
          <p:spPr>
            <a:xfrm>
              <a:off x="4826200" y="242075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5" name="Google Shape;5945;p7"/>
            <p:cNvSpPr/>
            <p:nvPr/>
          </p:nvSpPr>
          <p:spPr>
            <a:xfrm>
              <a:off x="4816725" y="23978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6" name="Google Shape;5946;p7"/>
            <p:cNvSpPr/>
            <p:nvPr/>
          </p:nvSpPr>
          <p:spPr>
            <a:xfrm>
              <a:off x="4821875" y="2409525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7" name="Google Shape;5947;p7"/>
            <p:cNvSpPr/>
            <p:nvPr/>
          </p:nvSpPr>
          <p:spPr>
            <a:xfrm>
              <a:off x="4838250" y="2351075"/>
              <a:ext cx="6025" cy="4775"/>
            </a:xfrm>
            <a:custGeom>
              <a:rect b="b" l="l" r="r" t="t"/>
              <a:pathLst>
                <a:path extrusionOk="0" h="191" w="241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8" name="Google Shape;5948;p7"/>
            <p:cNvSpPr/>
            <p:nvPr/>
          </p:nvSpPr>
          <p:spPr>
            <a:xfrm>
              <a:off x="4832175" y="23863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9" name="Google Shape;5949;p7"/>
            <p:cNvSpPr/>
            <p:nvPr/>
          </p:nvSpPr>
          <p:spPr>
            <a:xfrm>
              <a:off x="4832600" y="237167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0" name="Google Shape;5950;p7"/>
            <p:cNvSpPr/>
            <p:nvPr/>
          </p:nvSpPr>
          <p:spPr>
            <a:xfrm>
              <a:off x="4798675" y="24327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1" name="Google Shape;5951;p7"/>
            <p:cNvSpPr/>
            <p:nvPr/>
          </p:nvSpPr>
          <p:spPr>
            <a:xfrm>
              <a:off x="4793525" y="24077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2" name="Google Shape;5952;p7"/>
            <p:cNvSpPr/>
            <p:nvPr/>
          </p:nvSpPr>
          <p:spPr>
            <a:xfrm>
              <a:off x="4793525" y="2467025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3" name="Google Shape;5953;p7"/>
            <p:cNvSpPr/>
            <p:nvPr/>
          </p:nvSpPr>
          <p:spPr>
            <a:xfrm>
              <a:off x="4803825" y="2443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4" name="Google Shape;5954;p7"/>
            <p:cNvSpPr/>
            <p:nvPr/>
          </p:nvSpPr>
          <p:spPr>
            <a:xfrm>
              <a:off x="4811975" y="24206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5" name="Google Shape;5955;p7"/>
            <p:cNvSpPr/>
            <p:nvPr/>
          </p:nvSpPr>
          <p:spPr>
            <a:xfrm>
              <a:off x="4811575" y="24331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6" name="Google Shape;5956;p7"/>
            <p:cNvSpPr/>
            <p:nvPr/>
          </p:nvSpPr>
          <p:spPr>
            <a:xfrm>
              <a:off x="4806825" y="2454900"/>
              <a:ext cx="6825" cy="4825"/>
            </a:xfrm>
            <a:custGeom>
              <a:rect b="b" l="l" r="r" t="t"/>
              <a:pathLst>
                <a:path extrusionOk="0" h="193" w="273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7" name="Google Shape;5957;p7"/>
            <p:cNvSpPr/>
            <p:nvPr/>
          </p:nvSpPr>
          <p:spPr>
            <a:xfrm>
              <a:off x="4713650" y="23639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8" name="Google Shape;5958;p7"/>
            <p:cNvSpPr/>
            <p:nvPr/>
          </p:nvSpPr>
          <p:spPr>
            <a:xfrm>
              <a:off x="4597700" y="23764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9" name="Google Shape;5959;p7"/>
            <p:cNvSpPr/>
            <p:nvPr/>
          </p:nvSpPr>
          <p:spPr>
            <a:xfrm>
              <a:off x="4623450" y="2363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0" name="Google Shape;5960;p7"/>
            <p:cNvSpPr/>
            <p:nvPr/>
          </p:nvSpPr>
          <p:spPr>
            <a:xfrm>
              <a:off x="4617075" y="239787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1" name="Google Shape;5961;p7"/>
            <p:cNvSpPr/>
            <p:nvPr/>
          </p:nvSpPr>
          <p:spPr>
            <a:xfrm>
              <a:off x="4840325" y="2304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2" name="Google Shape;5962;p7"/>
            <p:cNvSpPr/>
            <p:nvPr/>
          </p:nvSpPr>
          <p:spPr>
            <a:xfrm>
              <a:off x="4612725" y="2376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3" name="Google Shape;5963;p7"/>
            <p:cNvSpPr/>
            <p:nvPr/>
          </p:nvSpPr>
          <p:spPr>
            <a:xfrm>
              <a:off x="4601200" y="23871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4" name="Google Shape;5964;p7"/>
            <p:cNvSpPr/>
            <p:nvPr/>
          </p:nvSpPr>
          <p:spPr>
            <a:xfrm>
              <a:off x="4636750" y="2410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5" name="Google Shape;5965;p7"/>
            <p:cNvSpPr/>
            <p:nvPr/>
          </p:nvSpPr>
          <p:spPr>
            <a:xfrm>
              <a:off x="4628600" y="2376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6" name="Google Shape;5966;p7"/>
            <p:cNvSpPr/>
            <p:nvPr/>
          </p:nvSpPr>
          <p:spPr>
            <a:xfrm>
              <a:off x="4659950" y="24327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7" name="Google Shape;5967;p7"/>
            <p:cNvSpPr/>
            <p:nvPr/>
          </p:nvSpPr>
          <p:spPr>
            <a:xfrm>
              <a:off x="4649625" y="22943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8" name="Google Shape;5968;p7"/>
            <p:cNvSpPr/>
            <p:nvPr/>
          </p:nvSpPr>
          <p:spPr>
            <a:xfrm>
              <a:off x="4645000" y="2272625"/>
              <a:ext cx="6000" cy="4775"/>
            </a:xfrm>
            <a:custGeom>
              <a:rect b="b" l="l" r="r" t="t"/>
              <a:pathLst>
                <a:path extrusionOk="0" h="191" w="24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9" name="Google Shape;5969;p7"/>
            <p:cNvSpPr/>
            <p:nvPr/>
          </p:nvSpPr>
          <p:spPr>
            <a:xfrm>
              <a:off x="4645825" y="22823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0" name="Google Shape;5970;p7"/>
            <p:cNvSpPr/>
            <p:nvPr/>
          </p:nvSpPr>
          <p:spPr>
            <a:xfrm>
              <a:off x="4637275" y="22935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1" name="Google Shape;5971;p7"/>
            <p:cNvSpPr/>
            <p:nvPr/>
          </p:nvSpPr>
          <p:spPr>
            <a:xfrm>
              <a:off x="4639325" y="23068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2" name="Google Shape;5972;p7"/>
            <p:cNvSpPr/>
            <p:nvPr/>
          </p:nvSpPr>
          <p:spPr>
            <a:xfrm>
              <a:off x="4632525" y="23387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3" name="Google Shape;5973;p7"/>
            <p:cNvSpPr/>
            <p:nvPr/>
          </p:nvSpPr>
          <p:spPr>
            <a:xfrm>
              <a:off x="4700750" y="24099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4" name="Google Shape;5974;p7"/>
            <p:cNvSpPr/>
            <p:nvPr/>
          </p:nvSpPr>
          <p:spPr>
            <a:xfrm>
              <a:off x="4703750" y="24210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5" name="Google Shape;5975;p7"/>
            <p:cNvSpPr/>
            <p:nvPr/>
          </p:nvSpPr>
          <p:spPr>
            <a:xfrm>
              <a:off x="4690450" y="2433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6" name="Google Shape;5976;p7"/>
            <p:cNvSpPr/>
            <p:nvPr/>
          </p:nvSpPr>
          <p:spPr>
            <a:xfrm>
              <a:off x="4695600" y="23988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7" name="Google Shape;5977;p7"/>
            <p:cNvSpPr/>
            <p:nvPr/>
          </p:nvSpPr>
          <p:spPr>
            <a:xfrm>
              <a:off x="4654800" y="2306025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8" name="Google Shape;5978;p7"/>
            <p:cNvSpPr/>
            <p:nvPr/>
          </p:nvSpPr>
          <p:spPr>
            <a:xfrm>
              <a:off x="4708900" y="23992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9" name="Google Shape;5979;p7"/>
            <p:cNvSpPr/>
            <p:nvPr/>
          </p:nvSpPr>
          <p:spPr>
            <a:xfrm>
              <a:off x="4709425" y="2386725"/>
              <a:ext cx="6400" cy="5200"/>
            </a:xfrm>
            <a:custGeom>
              <a:rect b="b" l="l" r="r" t="t"/>
              <a:pathLst>
                <a:path extrusionOk="0" h="208" w="256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0" name="Google Shape;5980;p7"/>
            <p:cNvSpPr/>
            <p:nvPr/>
          </p:nvSpPr>
          <p:spPr>
            <a:xfrm>
              <a:off x="4686650" y="2421050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1" name="Google Shape;5981;p7"/>
            <p:cNvSpPr/>
            <p:nvPr/>
          </p:nvSpPr>
          <p:spPr>
            <a:xfrm>
              <a:off x="4672825" y="2421975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2" name="Google Shape;5982;p7"/>
            <p:cNvSpPr/>
            <p:nvPr/>
          </p:nvSpPr>
          <p:spPr>
            <a:xfrm>
              <a:off x="4677975" y="2432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3" name="Google Shape;5983;p7"/>
            <p:cNvSpPr/>
            <p:nvPr/>
          </p:nvSpPr>
          <p:spPr>
            <a:xfrm>
              <a:off x="4669025" y="2457125"/>
              <a:ext cx="4750" cy="4775"/>
            </a:xfrm>
            <a:custGeom>
              <a:rect b="b" l="l" r="r" t="t"/>
              <a:pathLst>
                <a:path extrusionOk="0" h="191" w="19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4" name="Google Shape;5984;p7"/>
            <p:cNvSpPr/>
            <p:nvPr/>
          </p:nvSpPr>
          <p:spPr>
            <a:xfrm>
              <a:off x="4685725" y="2411300"/>
              <a:ext cx="6100" cy="4800"/>
            </a:xfrm>
            <a:custGeom>
              <a:rect b="b" l="l" r="r" t="t"/>
              <a:pathLst>
                <a:path extrusionOk="0" h="192" w="244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5" name="Google Shape;5985;p7"/>
            <p:cNvSpPr/>
            <p:nvPr/>
          </p:nvSpPr>
          <p:spPr>
            <a:xfrm>
              <a:off x="4680150" y="2399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6" name="Google Shape;5986;p7"/>
            <p:cNvSpPr/>
            <p:nvPr/>
          </p:nvSpPr>
          <p:spPr>
            <a:xfrm>
              <a:off x="4606750" y="2397875"/>
              <a:ext cx="1275" cy="425"/>
            </a:xfrm>
            <a:custGeom>
              <a:rect b="b" l="l" r="r" t="t"/>
              <a:pathLst>
                <a:path extrusionOk="0" h="17" w="51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7" name="Google Shape;5987;p7"/>
            <p:cNvSpPr/>
            <p:nvPr/>
          </p:nvSpPr>
          <p:spPr>
            <a:xfrm>
              <a:off x="4617900" y="23863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8" name="Google Shape;5988;p7"/>
            <p:cNvSpPr/>
            <p:nvPr/>
          </p:nvSpPr>
          <p:spPr>
            <a:xfrm>
              <a:off x="4572325" y="2295500"/>
              <a:ext cx="6125" cy="4875"/>
            </a:xfrm>
            <a:custGeom>
              <a:rect b="b" l="l" r="r" t="t"/>
              <a:pathLst>
                <a:path extrusionOk="0" h="195" w="245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9" name="Google Shape;5989;p7"/>
            <p:cNvSpPr/>
            <p:nvPr/>
          </p:nvSpPr>
          <p:spPr>
            <a:xfrm>
              <a:off x="4572325" y="23411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0" name="Google Shape;5990;p7"/>
            <p:cNvSpPr/>
            <p:nvPr/>
          </p:nvSpPr>
          <p:spPr>
            <a:xfrm>
              <a:off x="4585225" y="2295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1" name="Google Shape;5991;p7"/>
            <p:cNvSpPr/>
            <p:nvPr/>
          </p:nvSpPr>
          <p:spPr>
            <a:xfrm>
              <a:off x="4881150" y="233902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2" name="Google Shape;5992;p7"/>
            <p:cNvSpPr/>
            <p:nvPr/>
          </p:nvSpPr>
          <p:spPr>
            <a:xfrm>
              <a:off x="4818875" y="23859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3" name="Google Shape;5993;p7"/>
            <p:cNvSpPr/>
            <p:nvPr/>
          </p:nvSpPr>
          <p:spPr>
            <a:xfrm>
              <a:off x="4762600" y="2410250"/>
              <a:ext cx="6475" cy="4850"/>
            </a:xfrm>
            <a:custGeom>
              <a:rect b="b" l="l" r="r" t="t"/>
              <a:pathLst>
                <a:path extrusionOk="0" h="194" w="259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4" name="Google Shape;5994;p7"/>
            <p:cNvSpPr/>
            <p:nvPr/>
          </p:nvSpPr>
          <p:spPr>
            <a:xfrm>
              <a:off x="4550075" y="2374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5" name="Google Shape;5995;p7"/>
            <p:cNvSpPr/>
            <p:nvPr/>
          </p:nvSpPr>
          <p:spPr>
            <a:xfrm>
              <a:off x="4626950" y="2303850"/>
              <a:ext cx="6025" cy="5200"/>
            </a:xfrm>
            <a:custGeom>
              <a:rect b="b" l="l" r="r" t="t"/>
              <a:pathLst>
                <a:path extrusionOk="0" h="208" w="241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6" name="Google Shape;5996;p7"/>
            <p:cNvSpPr/>
            <p:nvPr/>
          </p:nvSpPr>
          <p:spPr>
            <a:xfrm>
              <a:off x="4528125" y="23657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7" name="Google Shape;5997;p7"/>
            <p:cNvSpPr/>
            <p:nvPr/>
          </p:nvSpPr>
          <p:spPr>
            <a:xfrm>
              <a:off x="4510075" y="234220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8" name="Google Shape;5998;p7"/>
            <p:cNvSpPr/>
            <p:nvPr/>
          </p:nvSpPr>
          <p:spPr>
            <a:xfrm>
              <a:off x="4514000" y="236395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9" name="Google Shape;5999;p7"/>
            <p:cNvSpPr/>
            <p:nvPr/>
          </p:nvSpPr>
          <p:spPr>
            <a:xfrm>
              <a:off x="4543175" y="23657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0" name="Google Shape;6000;p7"/>
            <p:cNvSpPr/>
            <p:nvPr/>
          </p:nvSpPr>
          <p:spPr>
            <a:xfrm>
              <a:off x="4544000" y="23394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1" name="Google Shape;6001;p7"/>
            <p:cNvSpPr/>
            <p:nvPr/>
          </p:nvSpPr>
          <p:spPr>
            <a:xfrm>
              <a:off x="4543575" y="2354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2" name="Google Shape;6002;p7"/>
            <p:cNvSpPr/>
            <p:nvPr/>
          </p:nvSpPr>
          <p:spPr>
            <a:xfrm>
              <a:off x="4530275" y="23536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3" name="Google Shape;6003;p7"/>
            <p:cNvSpPr/>
            <p:nvPr/>
          </p:nvSpPr>
          <p:spPr>
            <a:xfrm>
              <a:off x="4739425" y="24446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4" name="Google Shape;6004;p7"/>
            <p:cNvSpPr/>
            <p:nvPr/>
          </p:nvSpPr>
          <p:spPr>
            <a:xfrm>
              <a:off x="4850225" y="22914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7"/>
            <p:cNvSpPr/>
            <p:nvPr/>
          </p:nvSpPr>
          <p:spPr>
            <a:xfrm>
              <a:off x="4848575" y="22806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6" name="Google Shape;6006;p7"/>
            <p:cNvSpPr/>
            <p:nvPr/>
          </p:nvSpPr>
          <p:spPr>
            <a:xfrm>
              <a:off x="4659525" y="23764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7" name="Google Shape;6007;p7"/>
            <p:cNvSpPr/>
            <p:nvPr/>
          </p:nvSpPr>
          <p:spPr>
            <a:xfrm>
              <a:off x="484547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8" name="Google Shape;6008;p7"/>
            <p:cNvSpPr/>
            <p:nvPr/>
          </p:nvSpPr>
          <p:spPr>
            <a:xfrm>
              <a:off x="4824850" y="2361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9" name="Google Shape;6009;p7"/>
            <p:cNvSpPr/>
            <p:nvPr/>
          </p:nvSpPr>
          <p:spPr>
            <a:xfrm>
              <a:off x="4836100" y="23390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7"/>
            <p:cNvSpPr/>
            <p:nvPr/>
          </p:nvSpPr>
          <p:spPr>
            <a:xfrm>
              <a:off x="4865675" y="22797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7"/>
            <p:cNvSpPr/>
            <p:nvPr/>
          </p:nvSpPr>
          <p:spPr>
            <a:xfrm>
              <a:off x="4605825" y="236530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2" name="Google Shape;6012;p7"/>
            <p:cNvSpPr/>
            <p:nvPr/>
          </p:nvSpPr>
          <p:spPr>
            <a:xfrm>
              <a:off x="4742400" y="23970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3" name="Google Shape;6013;p7"/>
            <p:cNvSpPr/>
            <p:nvPr/>
          </p:nvSpPr>
          <p:spPr>
            <a:xfrm>
              <a:off x="4736000" y="2421300"/>
              <a:ext cx="6950" cy="4925"/>
            </a:xfrm>
            <a:custGeom>
              <a:rect b="b" l="l" r="r" t="t"/>
              <a:pathLst>
                <a:path extrusionOk="0" h="197" w="278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4" name="Google Shape;6014;p7"/>
            <p:cNvSpPr/>
            <p:nvPr/>
          </p:nvSpPr>
          <p:spPr>
            <a:xfrm>
              <a:off x="4520375" y="23300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5" name="Google Shape;6015;p7"/>
            <p:cNvSpPr/>
            <p:nvPr/>
          </p:nvSpPr>
          <p:spPr>
            <a:xfrm>
              <a:off x="4796100" y="23283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6" name="Google Shape;6016;p7"/>
            <p:cNvSpPr/>
            <p:nvPr/>
          </p:nvSpPr>
          <p:spPr>
            <a:xfrm>
              <a:off x="4811575" y="23167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7" name="Google Shape;6017;p7"/>
            <p:cNvSpPr/>
            <p:nvPr/>
          </p:nvSpPr>
          <p:spPr>
            <a:xfrm>
              <a:off x="4693025" y="22948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8" name="Google Shape;6018;p7"/>
            <p:cNvSpPr/>
            <p:nvPr/>
          </p:nvSpPr>
          <p:spPr>
            <a:xfrm>
              <a:off x="4753625" y="23746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9" name="Google Shape;6019;p7"/>
            <p:cNvSpPr/>
            <p:nvPr/>
          </p:nvSpPr>
          <p:spPr>
            <a:xfrm>
              <a:off x="4514825" y="23524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0" name="Google Shape;6020;p7"/>
            <p:cNvSpPr/>
            <p:nvPr/>
          </p:nvSpPr>
          <p:spPr>
            <a:xfrm>
              <a:off x="4948550" y="2303775"/>
              <a:ext cx="6400" cy="4850"/>
            </a:xfrm>
            <a:custGeom>
              <a:rect b="b" l="l" r="r" t="t"/>
              <a:pathLst>
                <a:path extrusionOk="0" h="194" w="256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1" name="Google Shape;6021;p7"/>
            <p:cNvSpPr/>
            <p:nvPr/>
          </p:nvSpPr>
          <p:spPr>
            <a:xfrm>
              <a:off x="4951125" y="226975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2" name="Google Shape;6022;p7"/>
            <p:cNvSpPr/>
            <p:nvPr/>
          </p:nvSpPr>
          <p:spPr>
            <a:xfrm>
              <a:off x="4934425" y="23145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3" name="Google Shape;6023;p7"/>
            <p:cNvSpPr/>
            <p:nvPr/>
          </p:nvSpPr>
          <p:spPr>
            <a:xfrm>
              <a:off x="4956800" y="2280425"/>
              <a:ext cx="6825" cy="5000"/>
            </a:xfrm>
            <a:custGeom>
              <a:rect b="b" l="l" r="r" t="t"/>
              <a:pathLst>
                <a:path extrusionOk="0" h="200" w="273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4" name="Google Shape;6024;p7"/>
            <p:cNvSpPr/>
            <p:nvPr/>
          </p:nvSpPr>
          <p:spPr>
            <a:xfrm>
              <a:off x="4940825" y="22819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5" name="Google Shape;6025;p7"/>
            <p:cNvSpPr/>
            <p:nvPr/>
          </p:nvSpPr>
          <p:spPr>
            <a:xfrm>
              <a:off x="4938250" y="2326900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6" name="Google Shape;6026;p7"/>
            <p:cNvSpPr/>
            <p:nvPr/>
          </p:nvSpPr>
          <p:spPr>
            <a:xfrm>
              <a:off x="4956275" y="2292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7" name="Google Shape;6027;p7"/>
            <p:cNvSpPr/>
            <p:nvPr/>
          </p:nvSpPr>
          <p:spPr>
            <a:xfrm>
              <a:off x="4757450" y="2548675"/>
              <a:ext cx="5600" cy="3000"/>
            </a:xfrm>
            <a:custGeom>
              <a:rect b="b" l="l" r="r" t="t"/>
              <a:pathLst>
                <a:path extrusionOk="0" h="120" w="224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8" name="Google Shape;6028;p7"/>
            <p:cNvSpPr/>
            <p:nvPr/>
          </p:nvSpPr>
          <p:spPr>
            <a:xfrm>
              <a:off x="4536250" y="2273350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9" name="Google Shape;6029;p7"/>
            <p:cNvSpPr/>
            <p:nvPr/>
          </p:nvSpPr>
          <p:spPr>
            <a:xfrm>
              <a:off x="4959375" y="2336950"/>
              <a:ext cx="5175" cy="3425"/>
            </a:xfrm>
            <a:custGeom>
              <a:rect b="b" l="l" r="r" t="t"/>
              <a:pathLst>
                <a:path extrusionOk="0" h="137" w="207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0" name="Google Shape;6030;p7"/>
            <p:cNvSpPr/>
            <p:nvPr/>
          </p:nvSpPr>
          <p:spPr>
            <a:xfrm>
              <a:off x="4951650" y="2314575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1" name="Google Shape;6031;p7"/>
            <p:cNvSpPr/>
            <p:nvPr/>
          </p:nvSpPr>
          <p:spPr>
            <a:xfrm>
              <a:off x="4943400" y="23382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2" name="Google Shape;6032;p7"/>
            <p:cNvSpPr/>
            <p:nvPr/>
          </p:nvSpPr>
          <p:spPr>
            <a:xfrm>
              <a:off x="4953300" y="23253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3" name="Google Shape;6033;p7"/>
            <p:cNvSpPr/>
            <p:nvPr/>
          </p:nvSpPr>
          <p:spPr>
            <a:xfrm>
              <a:off x="4933075" y="23048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4" name="Google Shape;6034;p7"/>
            <p:cNvSpPr/>
            <p:nvPr/>
          </p:nvSpPr>
          <p:spPr>
            <a:xfrm>
              <a:off x="4943400" y="2292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5" name="Google Shape;6035;p7"/>
            <p:cNvSpPr/>
            <p:nvPr/>
          </p:nvSpPr>
          <p:spPr>
            <a:xfrm>
              <a:off x="4866100" y="2397450"/>
              <a:ext cx="6100" cy="5200"/>
            </a:xfrm>
            <a:custGeom>
              <a:rect b="b" l="l" r="r" t="t"/>
              <a:pathLst>
                <a:path extrusionOk="0" h="208" w="244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6" name="Google Shape;6036;p7"/>
            <p:cNvSpPr/>
            <p:nvPr/>
          </p:nvSpPr>
          <p:spPr>
            <a:xfrm>
              <a:off x="4866600" y="238482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7" name="Google Shape;6037;p7"/>
            <p:cNvSpPr/>
            <p:nvPr/>
          </p:nvSpPr>
          <p:spPr>
            <a:xfrm>
              <a:off x="4907825" y="2326125"/>
              <a:ext cx="6000" cy="5175"/>
            </a:xfrm>
            <a:custGeom>
              <a:rect b="b" l="l" r="r" t="t"/>
              <a:pathLst>
                <a:path extrusionOk="0" h="207" w="24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8" name="Google Shape;6038;p7"/>
            <p:cNvSpPr/>
            <p:nvPr/>
          </p:nvSpPr>
          <p:spPr>
            <a:xfrm>
              <a:off x="4756625" y="2490625"/>
              <a:ext cx="6425" cy="5075"/>
            </a:xfrm>
            <a:custGeom>
              <a:rect b="b" l="l" r="r" t="t"/>
              <a:pathLst>
                <a:path extrusionOk="0" h="203" w="257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9" name="Google Shape;6039;p7"/>
            <p:cNvSpPr/>
            <p:nvPr/>
          </p:nvSpPr>
          <p:spPr>
            <a:xfrm>
              <a:off x="4790525" y="2500950"/>
              <a:ext cx="6950" cy="4750"/>
            </a:xfrm>
            <a:custGeom>
              <a:rect b="b" l="l" r="r" t="t"/>
              <a:pathLst>
                <a:path extrusionOk="0" h="190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0" name="Google Shape;6040;p7"/>
            <p:cNvSpPr/>
            <p:nvPr/>
          </p:nvSpPr>
          <p:spPr>
            <a:xfrm>
              <a:off x="4502750" y="2331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1" name="Google Shape;6041;p7"/>
            <p:cNvSpPr/>
            <p:nvPr/>
          </p:nvSpPr>
          <p:spPr>
            <a:xfrm>
              <a:off x="4920725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2" name="Google Shape;6042;p7"/>
            <p:cNvSpPr/>
            <p:nvPr/>
          </p:nvSpPr>
          <p:spPr>
            <a:xfrm>
              <a:off x="4538425" y="228520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3" name="Google Shape;6043;p7"/>
            <p:cNvSpPr/>
            <p:nvPr/>
          </p:nvSpPr>
          <p:spPr>
            <a:xfrm>
              <a:off x="4465450" y="2342100"/>
              <a:ext cx="6000" cy="4675"/>
            </a:xfrm>
            <a:custGeom>
              <a:rect b="b" l="l" r="r" t="t"/>
              <a:pathLst>
                <a:path extrusionOk="0" h="187" w="24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4" name="Google Shape;6044;p7"/>
            <p:cNvSpPr/>
            <p:nvPr/>
          </p:nvSpPr>
          <p:spPr>
            <a:xfrm>
              <a:off x="4925875" y="2325725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5" name="Google Shape;6045;p7"/>
            <p:cNvSpPr/>
            <p:nvPr/>
          </p:nvSpPr>
          <p:spPr>
            <a:xfrm>
              <a:off x="4467200" y="2332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6" name="Google Shape;6046;p7"/>
            <p:cNvSpPr/>
            <p:nvPr/>
          </p:nvSpPr>
          <p:spPr>
            <a:xfrm>
              <a:off x="4522950" y="22845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7" name="Google Shape;6047;p7"/>
            <p:cNvSpPr/>
            <p:nvPr/>
          </p:nvSpPr>
          <p:spPr>
            <a:xfrm>
              <a:off x="4928450" y="228005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8" name="Google Shape;6048;p7"/>
            <p:cNvSpPr/>
            <p:nvPr/>
          </p:nvSpPr>
          <p:spPr>
            <a:xfrm>
              <a:off x="4927925" y="2292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9" name="Google Shape;6049;p7"/>
            <p:cNvSpPr/>
            <p:nvPr/>
          </p:nvSpPr>
          <p:spPr>
            <a:xfrm>
              <a:off x="4846000" y="23154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0" name="Google Shape;6050;p7"/>
            <p:cNvSpPr/>
            <p:nvPr/>
          </p:nvSpPr>
          <p:spPr>
            <a:xfrm>
              <a:off x="4775500" y="23528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1" name="Google Shape;6051;p7"/>
            <p:cNvSpPr/>
            <p:nvPr/>
          </p:nvSpPr>
          <p:spPr>
            <a:xfrm>
              <a:off x="4765600" y="2271375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2" name="Google Shape;6052;p7"/>
            <p:cNvSpPr/>
            <p:nvPr/>
          </p:nvSpPr>
          <p:spPr>
            <a:xfrm>
              <a:off x="4755275" y="2283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3" name="Google Shape;6053;p7"/>
            <p:cNvSpPr/>
            <p:nvPr/>
          </p:nvSpPr>
          <p:spPr>
            <a:xfrm>
              <a:off x="4763025" y="2305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4" name="Google Shape;6054;p7"/>
            <p:cNvSpPr/>
            <p:nvPr/>
          </p:nvSpPr>
          <p:spPr>
            <a:xfrm>
              <a:off x="4747550" y="2306375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5" name="Google Shape;6055;p7"/>
            <p:cNvSpPr/>
            <p:nvPr/>
          </p:nvSpPr>
          <p:spPr>
            <a:xfrm>
              <a:off x="4748900" y="2316350"/>
              <a:ext cx="6400" cy="4725"/>
            </a:xfrm>
            <a:custGeom>
              <a:rect b="b" l="l" r="r" t="t"/>
              <a:pathLst>
                <a:path extrusionOk="0" h="189" w="256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6" name="Google Shape;6056;p7"/>
            <p:cNvSpPr/>
            <p:nvPr/>
          </p:nvSpPr>
          <p:spPr>
            <a:xfrm>
              <a:off x="4631175" y="23996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7" name="Google Shape;6057;p7"/>
            <p:cNvSpPr/>
            <p:nvPr/>
          </p:nvSpPr>
          <p:spPr>
            <a:xfrm>
              <a:off x="4752300" y="23283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8" name="Google Shape;6058;p7"/>
            <p:cNvSpPr/>
            <p:nvPr/>
          </p:nvSpPr>
          <p:spPr>
            <a:xfrm>
              <a:off x="4763525" y="2351050"/>
              <a:ext cx="6425" cy="4800"/>
            </a:xfrm>
            <a:custGeom>
              <a:rect b="b" l="l" r="r" t="t"/>
              <a:pathLst>
                <a:path extrusionOk="0" h="192" w="257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9" name="Google Shape;6059;p7"/>
            <p:cNvSpPr/>
            <p:nvPr/>
          </p:nvSpPr>
          <p:spPr>
            <a:xfrm>
              <a:off x="4763025" y="23638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0" name="Google Shape;6060;p7"/>
            <p:cNvSpPr/>
            <p:nvPr/>
          </p:nvSpPr>
          <p:spPr>
            <a:xfrm>
              <a:off x="4773325" y="23386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1" name="Google Shape;6061;p7"/>
            <p:cNvSpPr/>
            <p:nvPr/>
          </p:nvSpPr>
          <p:spPr>
            <a:xfrm>
              <a:off x="4766100" y="231582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2" name="Google Shape;6062;p7"/>
            <p:cNvSpPr/>
            <p:nvPr/>
          </p:nvSpPr>
          <p:spPr>
            <a:xfrm>
              <a:off x="4767750" y="23268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3" name="Google Shape;6063;p7"/>
            <p:cNvSpPr/>
            <p:nvPr/>
          </p:nvSpPr>
          <p:spPr>
            <a:xfrm>
              <a:off x="4771275" y="2281900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4" name="Google Shape;6064;p7"/>
            <p:cNvSpPr/>
            <p:nvPr/>
          </p:nvSpPr>
          <p:spPr>
            <a:xfrm>
              <a:off x="4770750" y="2294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5" name="Google Shape;6065;p7"/>
            <p:cNvSpPr/>
            <p:nvPr/>
          </p:nvSpPr>
          <p:spPr>
            <a:xfrm>
              <a:off x="4757875" y="2293975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6" name="Google Shape;6066;p7"/>
            <p:cNvSpPr/>
            <p:nvPr/>
          </p:nvSpPr>
          <p:spPr>
            <a:xfrm>
              <a:off x="4646650" y="2387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7" name="Google Shape;6067;p7"/>
            <p:cNvSpPr/>
            <p:nvPr/>
          </p:nvSpPr>
          <p:spPr>
            <a:xfrm>
              <a:off x="4647050" y="2373425"/>
              <a:ext cx="6525" cy="4975"/>
            </a:xfrm>
            <a:custGeom>
              <a:rect b="b" l="l" r="r" t="t"/>
              <a:pathLst>
                <a:path extrusionOk="0" h="199" w="261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8" name="Google Shape;6068;p7"/>
            <p:cNvSpPr/>
            <p:nvPr/>
          </p:nvSpPr>
          <p:spPr>
            <a:xfrm>
              <a:off x="4675400" y="2329450"/>
              <a:ext cx="6100" cy="4950"/>
            </a:xfrm>
            <a:custGeom>
              <a:rect b="b" l="l" r="r" t="t"/>
              <a:pathLst>
                <a:path extrusionOk="0" h="198" w="244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9" name="Google Shape;6069;p7"/>
            <p:cNvSpPr/>
            <p:nvPr/>
          </p:nvSpPr>
          <p:spPr>
            <a:xfrm>
              <a:off x="4646225" y="2399600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0" name="Google Shape;6070;p7"/>
            <p:cNvSpPr/>
            <p:nvPr/>
          </p:nvSpPr>
          <p:spPr>
            <a:xfrm>
              <a:off x="4679325" y="229262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1" name="Google Shape;6071;p7"/>
            <p:cNvSpPr/>
            <p:nvPr/>
          </p:nvSpPr>
          <p:spPr>
            <a:xfrm>
              <a:off x="4657375" y="242065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2" name="Google Shape;6072;p7"/>
            <p:cNvSpPr/>
            <p:nvPr/>
          </p:nvSpPr>
          <p:spPr>
            <a:xfrm>
              <a:off x="4653150" y="24081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3" name="Google Shape;6073;p7"/>
            <p:cNvSpPr/>
            <p:nvPr/>
          </p:nvSpPr>
          <p:spPr>
            <a:xfrm>
              <a:off x="4680150" y="2340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4" name="Google Shape;6074;p7"/>
            <p:cNvSpPr/>
            <p:nvPr/>
          </p:nvSpPr>
          <p:spPr>
            <a:xfrm>
              <a:off x="4632950" y="2387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5" name="Google Shape;6075;p7"/>
            <p:cNvSpPr/>
            <p:nvPr/>
          </p:nvSpPr>
          <p:spPr>
            <a:xfrm>
              <a:off x="4683650" y="235147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6" name="Google Shape;6076;p7"/>
            <p:cNvSpPr/>
            <p:nvPr/>
          </p:nvSpPr>
          <p:spPr>
            <a:xfrm>
              <a:off x="4636750" y="23510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7" name="Google Shape;6077;p7"/>
            <p:cNvSpPr/>
            <p:nvPr/>
          </p:nvSpPr>
          <p:spPr>
            <a:xfrm>
              <a:off x="4688300" y="23296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8" name="Google Shape;6078;p7"/>
            <p:cNvSpPr/>
            <p:nvPr/>
          </p:nvSpPr>
          <p:spPr>
            <a:xfrm>
              <a:off x="4679725" y="2281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9" name="Google Shape;6079;p7"/>
            <p:cNvSpPr/>
            <p:nvPr/>
          </p:nvSpPr>
          <p:spPr>
            <a:xfrm>
              <a:off x="4683125" y="230685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0" name="Google Shape;6080;p7"/>
            <p:cNvSpPr/>
            <p:nvPr/>
          </p:nvSpPr>
          <p:spPr>
            <a:xfrm>
              <a:off x="4778075" y="236322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1" name="Google Shape;6081;p7"/>
            <p:cNvSpPr/>
            <p:nvPr/>
          </p:nvSpPr>
          <p:spPr>
            <a:xfrm>
              <a:off x="4824850" y="2305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2" name="Google Shape;6082;p7"/>
            <p:cNvSpPr/>
            <p:nvPr/>
          </p:nvSpPr>
          <p:spPr>
            <a:xfrm>
              <a:off x="4831775" y="2280675"/>
              <a:ext cx="6000" cy="5000"/>
            </a:xfrm>
            <a:custGeom>
              <a:rect b="b" l="l" r="r" t="t"/>
              <a:pathLst>
                <a:path extrusionOk="0" h="200" w="24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3" name="Google Shape;6083;p7"/>
            <p:cNvSpPr/>
            <p:nvPr/>
          </p:nvSpPr>
          <p:spPr>
            <a:xfrm>
              <a:off x="4822850" y="2291800"/>
              <a:ext cx="6375" cy="4850"/>
            </a:xfrm>
            <a:custGeom>
              <a:rect b="b" l="l" r="r" t="t"/>
              <a:pathLst>
                <a:path extrusionOk="0" h="194" w="255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4" name="Google Shape;6084;p7"/>
            <p:cNvSpPr/>
            <p:nvPr/>
          </p:nvSpPr>
          <p:spPr>
            <a:xfrm>
              <a:off x="4832600" y="232665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5" name="Google Shape;6085;p7"/>
            <p:cNvSpPr/>
            <p:nvPr/>
          </p:nvSpPr>
          <p:spPr>
            <a:xfrm>
              <a:off x="4827025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6" name="Google Shape;6086;p7"/>
            <p:cNvSpPr/>
            <p:nvPr/>
          </p:nvSpPr>
          <p:spPr>
            <a:xfrm>
              <a:off x="4822275" y="23493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7" name="Google Shape;6087;p7"/>
            <p:cNvSpPr/>
            <p:nvPr/>
          </p:nvSpPr>
          <p:spPr>
            <a:xfrm>
              <a:off x="4818050" y="233720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8" name="Google Shape;6088;p7"/>
            <p:cNvSpPr/>
            <p:nvPr/>
          </p:nvSpPr>
          <p:spPr>
            <a:xfrm>
              <a:off x="4830525" y="2270875"/>
              <a:ext cx="6000" cy="4900"/>
            </a:xfrm>
            <a:custGeom>
              <a:rect b="b" l="l" r="r" t="t"/>
              <a:pathLst>
                <a:path extrusionOk="0" h="196" w="24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9" name="Google Shape;6089;p7"/>
            <p:cNvSpPr/>
            <p:nvPr/>
          </p:nvSpPr>
          <p:spPr>
            <a:xfrm>
              <a:off x="4814150" y="23742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0" name="Google Shape;6090;p7"/>
            <p:cNvSpPr/>
            <p:nvPr/>
          </p:nvSpPr>
          <p:spPr>
            <a:xfrm>
              <a:off x="4796100" y="24222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1" name="Google Shape;6091;p7"/>
            <p:cNvSpPr/>
            <p:nvPr/>
          </p:nvSpPr>
          <p:spPr>
            <a:xfrm>
              <a:off x="4802600" y="2396225"/>
              <a:ext cx="6400" cy="4650"/>
            </a:xfrm>
            <a:custGeom>
              <a:rect b="b" l="l" r="r" t="t"/>
              <a:pathLst>
                <a:path extrusionOk="0" h="186" w="256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2" name="Google Shape;6092;p7"/>
            <p:cNvSpPr/>
            <p:nvPr/>
          </p:nvSpPr>
          <p:spPr>
            <a:xfrm>
              <a:off x="4803425" y="23849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3" name="Google Shape;6093;p7"/>
            <p:cNvSpPr/>
            <p:nvPr/>
          </p:nvSpPr>
          <p:spPr>
            <a:xfrm>
              <a:off x="4808975" y="2362725"/>
              <a:ext cx="6950" cy="4650"/>
            </a:xfrm>
            <a:custGeom>
              <a:rect b="b" l="l" r="r" t="t"/>
              <a:pathLst>
                <a:path extrusionOk="0" h="186" w="278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4" name="Google Shape;6094;p7"/>
            <p:cNvSpPr/>
            <p:nvPr/>
          </p:nvSpPr>
          <p:spPr>
            <a:xfrm>
              <a:off x="4806400" y="24101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5" name="Google Shape;6095;p7"/>
            <p:cNvSpPr/>
            <p:nvPr/>
          </p:nvSpPr>
          <p:spPr>
            <a:xfrm>
              <a:off x="4835175" y="2293150"/>
              <a:ext cx="6500" cy="4725"/>
            </a:xfrm>
            <a:custGeom>
              <a:rect b="b" l="l" r="r" t="t"/>
              <a:pathLst>
                <a:path extrusionOk="0" h="189" w="26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6" name="Google Shape;6096;p7"/>
            <p:cNvSpPr/>
            <p:nvPr/>
          </p:nvSpPr>
          <p:spPr>
            <a:xfrm>
              <a:off x="4783225" y="23746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7" name="Google Shape;6097;p7"/>
            <p:cNvSpPr/>
            <p:nvPr/>
          </p:nvSpPr>
          <p:spPr>
            <a:xfrm>
              <a:off x="4791350" y="23635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8" name="Google Shape;6098;p7"/>
            <p:cNvSpPr/>
            <p:nvPr/>
          </p:nvSpPr>
          <p:spPr>
            <a:xfrm>
              <a:off x="4786725" y="2385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9" name="Google Shape;6099;p7"/>
            <p:cNvSpPr/>
            <p:nvPr/>
          </p:nvSpPr>
          <p:spPr>
            <a:xfrm>
              <a:off x="4772900" y="23978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0" name="Google Shape;6100;p7"/>
            <p:cNvSpPr/>
            <p:nvPr/>
          </p:nvSpPr>
          <p:spPr>
            <a:xfrm>
              <a:off x="4791875" y="235132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1" name="Google Shape;6101;p7"/>
            <p:cNvSpPr/>
            <p:nvPr/>
          </p:nvSpPr>
          <p:spPr>
            <a:xfrm>
              <a:off x="4798675" y="2374375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2" name="Google Shape;6102;p7"/>
            <p:cNvSpPr/>
            <p:nvPr/>
          </p:nvSpPr>
          <p:spPr>
            <a:xfrm>
              <a:off x="4782400" y="23266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3" name="Google Shape;6103;p7"/>
            <p:cNvSpPr/>
            <p:nvPr/>
          </p:nvSpPr>
          <p:spPr>
            <a:xfrm>
              <a:off x="4786200" y="23407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4" name="Google Shape;6104;p7"/>
            <p:cNvSpPr/>
            <p:nvPr/>
          </p:nvSpPr>
          <p:spPr>
            <a:xfrm>
              <a:off x="4812500" y="23023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5" name="Google Shape;6105;p7"/>
            <p:cNvSpPr/>
            <p:nvPr/>
          </p:nvSpPr>
          <p:spPr>
            <a:xfrm>
              <a:off x="4811150" y="232855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6" name="Google Shape;6106;p7"/>
            <p:cNvSpPr/>
            <p:nvPr/>
          </p:nvSpPr>
          <p:spPr>
            <a:xfrm>
              <a:off x="4817650" y="2281500"/>
              <a:ext cx="6400" cy="5075"/>
            </a:xfrm>
            <a:custGeom>
              <a:rect b="b" l="l" r="r" t="t"/>
              <a:pathLst>
                <a:path extrusionOk="0" h="203" w="256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7" name="Google Shape;6107;p7"/>
            <p:cNvSpPr/>
            <p:nvPr/>
          </p:nvSpPr>
          <p:spPr>
            <a:xfrm>
              <a:off x="4806000" y="2351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8" name="Google Shape;6108;p7"/>
            <p:cNvSpPr/>
            <p:nvPr/>
          </p:nvSpPr>
          <p:spPr>
            <a:xfrm>
              <a:off x="4801675" y="2339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9" name="Google Shape;6109;p7"/>
            <p:cNvSpPr/>
            <p:nvPr/>
          </p:nvSpPr>
          <p:spPr>
            <a:xfrm>
              <a:off x="4804750" y="22922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7"/>
            <p:cNvSpPr/>
            <p:nvPr/>
          </p:nvSpPr>
          <p:spPr>
            <a:xfrm>
              <a:off x="4558625" y="2354500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7"/>
            <p:cNvSpPr/>
            <p:nvPr/>
          </p:nvSpPr>
          <p:spPr>
            <a:xfrm>
              <a:off x="4493800" y="2294375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7"/>
            <p:cNvSpPr/>
            <p:nvPr/>
          </p:nvSpPr>
          <p:spPr>
            <a:xfrm>
              <a:off x="4497600" y="23085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7"/>
            <p:cNvSpPr/>
            <p:nvPr/>
          </p:nvSpPr>
          <p:spPr>
            <a:xfrm>
              <a:off x="4503275" y="23191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7"/>
            <p:cNvSpPr/>
            <p:nvPr/>
          </p:nvSpPr>
          <p:spPr>
            <a:xfrm>
              <a:off x="4489475" y="2330975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7"/>
            <p:cNvSpPr/>
            <p:nvPr/>
          </p:nvSpPr>
          <p:spPr>
            <a:xfrm>
              <a:off x="4507500" y="229612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7"/>
            <p:cNvSpPr/>
            <p:nvPr/>
          </p:nvSpPr>
          <p:spPr>
            <a:xfrm>
              <a:off x="4484725" y="2306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7"/>
            <p:cNvSpPr/>
            <p:nvPr/>
          </p:nvSpPr>
          <p:spPr>
            <a:xfrm>
              <a:off x="4486875" y="2320550"/>
              <a:ext cx="6950" cy="4950"/>
            </a:xfrm>
            <a:custGeom>
              <a:rect b="b" l="l" r="r" t="t"/>
              <a:pathLst>
                <a:path extrusionOk="0" h="198" w="278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7"/>
            <p:cNvSpPr/>
            <p:nvPr/>
          </p:nvSpPr>
          <p:spPr>
            <a:xfrm>
              <a:off x="4522550" y="2296300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7"/>
            <p:cNvSpPr/>
            <p:nvPr/>
          </p:nvSpPr>
          <p:spPr>
            <a:xfrm>
              <a:off x="4509675" y="22841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7"/>
            <p:cNvSpPr/>
            <p:nvPr/>
          </p:nvSpPr>
          <p:spPr>
            <a:xfrm>
              <a:off x="4529450" y="2304950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7"/>
            <p:cNvSpPr/>
            <p:nvPr/>
          </p:nvSpPr>
          <p:spPr>
            <a:xfrm>
              <a:off x="4533675" y="2317150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7"/>
            <p:cNvSpPr/>
            <p:nvPr/>
          </p:nvSpPr>
          <p:spPr>
            <a:xfrm>
              <a:off x="4525550" y="23421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7"/>
            <p:cNvSpPr/>
            <p:nvPr/>
          </p:nvSpPr>
          <p:spPr>
            <a:xfrm>
              <a:off x="4479575" y="2343450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7"/>
            <p:cNvSpPr/>
            <p:nvPr/>
          </p:nvSpPr>
          <p:spPr>
            <a:xfrm>
              <a:off x="4513125" y="23076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7"/>
            <p:cNvSpPr/>
            <p:nvPr/>
          </p:nvSpPr>
          <p:spPr>
            <a:xfrm>
              <a:off x="4517400" y="23193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7"/>
            <p:cNvSpPr/>
            <p:nvPr/>
          </p:nvSpPr>
          <p:spPr>
            <a:xfrm>
              <a:off x="4544000" y="229437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7"/>
            <p:cNvSpPr/>
            <p:nvPr/>
          </p:nvSpPr>
          <p:spPr>
            <a:xfrm>
              <a:off x="4474425" y="2331275"/>
              <a:ext cx="6500" cy="5250"/>
            </a:xfrm>
            <a:custGeom>
              <a:rect b="b" l="l" r="r" t="t"/>
              <a:pathLst>
                <a:path extrusionOk="0" h="210" w="26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7"/>
            <p:cNvSpPr/>
            <p:nvPr/>
          </p:nvSpPr>
          <p:spPr>
            <a:xfrm>
              <a:off x="4716225" y="2513825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7"/>
            <p:cNvSpPr/>
            <p:nvPr/>
          </p:nvSpPr>
          <p:spPr>
            <a:xfrm>
              <a:off x="4710650" y="25027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7"/>
            <p:cNvSpPr/>
            <p:nvPr/>
          </p:nvSpPr>
          <p:spPr>
            <a:xfrm>
              <a:off x="4721800" y="25253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7"/>
            <p:cNvSpPr/>
            <p:nvPr/>
          </p:nvSpPr>
          <p:spPr>
            <a:xfrm>
              <a:off x="4733850" y="25271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7"/>
            <p:cNvSpPr/>
            <p:nvPr/>
          </p:nvSpPr>
          <p:spPr>
            <a:xfrm>
              <a:off x="4726125" y="2500950"/>
              <a:ext cx="6000" cy="5075"/>
            </a:xfrm>
            <a:custGeom>
              <a:rect b="b" l="l" r="r" t="t"/>
              <a:pathLst>
                <a:path extrusionOk="0" h="203" w="24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7"/>
            <p:cNvSpPr/>
            <p:nvPr/>
          </p:nvSpPr>
          <p:spPr>
            <a:xfrm>
              <a:off x="4731675" y="25125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7"/>
            <p:cNvSpPr/>
            <p:nvPr/>
          </p:nvSpPr>
          <p:spPr>
            <a:xfrm>
              <a:off x="4707250" y="2490475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7"/>
            <p:cNvSpPr/>
            <p:nvPr/>
          </p:nvSpPr>
          <p:spPr>
            <a:xfrm>
              <a:off x="4705925" y="2480425"/>
              <a:ext cx="6500" cy="5100"/>
            </a:xfrm>
            <a:custGeom>
              <a:rect b="b" l="l" r="r" t="t"/>
              <a:pathLst>
                <a:path extrusionOk="0" h="204" w="26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7"/>
            <p:cNvSpPr/>
            <p:nvPr/>
          </p:nvSpPr>
          <p:spPr>
            <a:xfrm>
              <a:off x="4481325" y="2353250"/>
              <a:ext cx="6000" cy="4750"/>
            </a:xfrm>
            <a:custGeom>
              <a:rect b="b" l="l" r="r" t="t"/>
              <a:pathLst>
                <a:path extrusionOk="0" h="190" w="24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7"/>
            <p:cNvSpPr/>
            <p:nvPr/>
          </p:nvSpPr>
          <p:spPr>
            <a:xfrm>
              <a:off x="4474925" y="2318700"/>
              <a:ext cx="6425" cy="4875"/>
            </a:xfrm>
            <a:custGeom>
              <a:rect b="b" l="l" r="r" t="t"/>
              <a:pathLst>
                <a:path extrusionOk="0" h="195" w="257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7"/>
            <p:cNvSpPr/>
            <p:nvPr/>
          </p:nvSpPr>
          <p:spPr>
            <a:xfrm>
              <a:off x="4681475" y="2489800"/>
              <a:ext cx="2625" cy="3425"/>
            </a:xfrm>
            <a:custGeom>
              <a:rect b="b" l="l" r="r" t="t"/>
              <a:pathLst>
                <a:path extrusionOk="0" h="137" w="105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9" name="Google Shape;6139;p7"/>
            <p:cNvSpPr/>
            <p:nvPr/>
          </p:nvSpPr>
          <p:spPr>
            <a:xfrm>
              <a:off x="4700750" y="24687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0" name="Google Shape;6140;p7"/>
            <p:cNvSpPr/>
            <p:nvPr/>
          </p:nvSpPr>
          <p:spPr>
            <a:xfrm>
              <a:off x="4698175" y="25013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1" name="Google Shape;6141;p7"/>
            <p:cNvSpPr/>
            <p:nvPr/>
          </p:nvSpPr>
          <p:spPr>
            <a:xfrm>
              <a:off x="4630375" y="2272525"/>
              <a:ext cx="6000" cy="3850"/>
            </a:xfrm>
            <a:custGeom>
              <a:rect b="b" l="l" r="r" t="t"/>
              <a:pathLst>
                <a:path extrusionOk="0" h="154" w="24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2" name="Google Shape;6142;p7"/>
            <p:cNvSpPr/>
            <p:nvPr/>
          </p:nvSpPr>
          <p:spPr>
            <a:xfrm>
              <a:off x="4797850" y="22703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3" name="Google Shape;6143;p7"/>
            <p:cNvSpPr/>
            <p:nvPr/>
          </p:nvSpPr>
          <p:spPr>
            <a:xfrm>
              <a:off x="4894950" y="2269450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4" name="Google Shape;6144;p7"/>
            <p:cNvSpPr/>
            <p:nvPr/>
          </p:nvSpPr>
          <p:spPr>
            <a:xfrm>
              <a:off x="4918975" y="23034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5" name="Google Shape;6145;p7"/>
            <p:cNvSpPr/>
            <p:nvPr/>
          </p:nvSpPr>
          <p:spPr>
            <a:xfrm>
              <a:off x="4612725" y="231797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6" name="Google Shape;6146;p7"/>
            <p:cNvSpPr/>
            <p:nvPr/>
          </p:nvSpPr>
          <p:spPr>
            <a:xfrm>
              <a:off x="4616650" y="22819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7"/>
            <p:cNvSpPr/>
            <p:nvPr/>
          </p:nvSpPr>
          <p:spPr>
            <a:xfrm>
              <a:off x="4915575" y="23362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7"/>
            <p:cNvSpPr/>
            <p:nvPr/>
          </p:nvSpPr>
          <p:spPr>
            <a:xfrm>
              <a:off x="4781050" y="22707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7"/>
            <p:cNvSpPr/>
            <p:nvPr/>
          </p:nvSpPr>
          <p:spPr>
            <a:xfrm>
              <a:off x="4736425" y="2537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7"/>
            <p:cNvSpPr/>
            <p:nvPr/>
          </p:nvSpPr>
          <p:spPr>
            <a:xfrm>
              <a:off x="4907325" y="2269950"/>
              <a:ext cx="6500" cy="4675"/>
            </a:xfrm>
            <a:custGeom>
              <a:rect b="b" l="l" r="r" t="t"/>
              <a:pathLst>
                <a:path extrusionOk="0" h="187" w="26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7"/>
            <p:cNvSpPr/>
            <p:nvPr/>
          </p:nvSpPr>
          <p:spPr>
            <a:xfrm>
              <a:off x="4904750" y="231417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7"/>
            <p:cNvSpPr/>
            <p:nvPr/>
          </p:nvSpPr>
          <p:spPr>
            <a:xfrm>
              <a:off x="4901350" y="23503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7"/>
            <p:cNvSpPr/>
            <p:nvPr/>
          </p:nvSpPr>
          <p:spPr>
            <a:xfrm>
              <a:off x="4914625" y="2350650"/>
              <a:ext cx="6950" cy="5200"/>
            </a:xfrm>
            <a:custGeom>
              <a:rect b="b" l="l" r="r" t="t"/>
              <a:pathLst>
                <a:path extrusionOk="0" h="208" w="278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7"/>
            <p:cNvSpPr/>
            <p:nvPr/>
          </p:nvSpPr>
          <p:spPr>
            <a:xfrm>
              <a:off x="4909475" y="2281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7"/>
            <p:cNvSpPr/>
            <p:nvPr/>
          </p:nvSpPr>
          <p:spPr>
            <a:xfrm>
              <a:off x="4915050" y="229140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7"/>
            <p:cNvSpPr/>
            <p:nvPr/>
          </p:nvSpPr>
          <p:spPr>
            <a:xfrm>
              <a:off x="4569750" y="228510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7"/>
            <p:cNvSpPr/>
            <p:nvPr/>
          </p:nvSpPr>
          <p:spPr>
            <a:xfrm>
              <a:off x="4557375" y="2283225"/>
              <a:ext cx="6425" cy="5100"/>
            </a:xfrm>
            <a:custGeom>
              <a:rect b="b" l="l" r="r" t="t"/>
              <a:pathLst>
                <a:path extrusionOk="0" h="204" w="257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7"/>
            <p:cNvSpPr/>
            <p:nvPr/>
          </p:nvSpPr>
          <p:spPr>
            <a:xfrm>
              <a:off x="4562025" y="23077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7"/>
            <p:cNvSpPr/>
            <p:nvPr/>
          </p:nvSpPr>
          <p:spPr>
            <a:xfrm>
              <a:off x="4563375" y="23178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7"/>
            <p:cNvSpPr/>
            <p:nvPr/>
          </p:nvSpPr>
          <p:spPr>
            <a:xfrm>
              <a:off x="4566775" y="233005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7"/>
            <p:cNvSpPr/>
            <p:nvPr/>
          </p:nvSpPr>
          <p:spPr>
            <a:xfrm>
              <a:off x="4556875" y="22961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7"/>
            <p:cNvSpPr/>
            <p:nvPr/>
          </p:nvSpPr>
          <p:spPr>
            <a:xfrm>
              <a:off x="4549650" y="2318675"/>
              <a:ext cx="6425" cy="4900"/>
            </a:xfrm>
            <a:custGeom>
              <a:rect b="b" l="l" r="r" t="t"/>
              <a:pathLst>
                <a:path extrusionOk="0" h="196" w="257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7"/>
            <p:cNvSpPr/>
            <p:nvPr/>
          </p:nvSpPr>
          <p:spPr>
            <a:xfrm>
              <a:off x="4608000" y="23064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7"/>
            <p:cNvSpPr/>
            <p:nvPr/>
          </p:nvSpPr>
          <p:spPr>
            <a:xfrm>
              <a:off x="4554800" y="232870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7"/>
            <p:cNvSpPr/>
            <p:nvPr/>
          </p:nvSpPr>
          <p:spPr>
            <a:xfrm>
              <a:off x="4599850" y="228367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7"/>
            <p:cNvSpPr/>
            <p:nvPr/>
          </p:nvSpPr>
          <p:spPr>
            <a:xfrm>
              <a:off x="4597275" y="23171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7"/>
            <p:cNvSpPr/>
            <p:nvPr/>
          </p:nvSpPr>
          <p:spPr>
            <a:xfrm>
              <a:off x="4547900" y="230685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7"/>
            <p:cNvSpPr/>
            <p:nvPr/>
          </p:nvSpPr>
          <p:spPr>
            <a:xfrm>
              <a:off x="4603250" y="22948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7"/>
            <p:cNvSpPr/>
            <p:nvPr/>
          </p:nvSpPr>
          <p:spPr>
            <a:xfrm>
              <a:off x="4580075" y="2272950"/>
              <a:ext cx="6500" cy="5000"/>
            </a:xfrm>
            <a:custGeom>
              <a:rect b="b" l="l" r="r" t="t"/>
              <a:pathLst>
                <a:path extrusionOk="0" h="200" w="26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7"/>
            <p:cNvSpPr/>
            <p:nvPr/>
          </p:nvSpPr>
          <p:spPr>
            <a:xfrm>
              <a:off x="4592525" y="2306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7"/>
            <p:cNvSpPr/>
            <p:nvPr/>
          </p:nvSpPr>
          <p:spPr>
            <a:xfrm>
              <a:off x="4963600" y="2303450"/>
              <a:ext cx="6525" cy="5050"/>
            </a:xfrm>
            <a:custGeom>
              <a:rect b="b" l="l" r="r" t="t"/>
              <a:pathLst>
                <a:path extrusionOk="0" h="202" w="261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7"/>
            <p:cNvSpPr/>
            <p:nvPr/>
          </p:nvSpPr>
          <p:spPr>
            <a:xfrm>
              <a:off x="4523900" y="2273775"/>
              <a:ext cx="5175" cy="1350"/>
            </a:xfrm>
            <a:custGeom>
              <a:rect b="b" l="l" r="r" t="t"/>
              <a:pathLst>
                <a:path extrusionOk="0" h="54" w="207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7"/>
            <p:cNvSpPr/>
            <p:nvPr/>
          </p:nvSpPr>
          <p:spPr>
            <a:xfrm>
              <a:off x="4551725" y="2273350"/>
              <a:ext cx="6500" cy="3425"/>
            </a:xfrm>
            <a:custGeom>
              <a:rect b="b" l="l" r="r" t="t"/>
              <a:pathLst>
                <a:path extrusionOk="0" h="137" w="26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7"/>
            <p:cNvSpPr/>
            <p:nvPr/>
          </p:nvSpPr>
          <p:spPr>
            <a:xfrm>
              <a:off x="4567175" y="2273350"/>
              <a:ext cx="6525" cy="2200"/>
            </a:xfrm>
            <a:custGeom>
              <a:rect b="b" l="l" r="r" t="t"/>
              <a:pathLst>
                <a:path extrusionOk="0" h="88" w="261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7"/>
            <p:cNvSpPr/>
            <p:nvPr/>
          </p:nvSpPr>
          <p:spPr>
            <a:xfrm>
              <a:off x="4595525" y="2272950"/>
              <a:ext cx="6525" cy="4250"/>
            </a:xfrm>
            <a:custGeom>
              <a:rect b="b" l="l" r="r" t="t"/>
              <a:pathLst>
                <a:path extrusionOk="0" h="170" w="261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6" name="Google Shape;6176;p7"/>
            <p:cNvSpPr/>
            <p:nvPr/>
          </p:nvSpPr>
          <p:spPr>
            <a:xfrm>
              <a:off x="4852375" y="2455475"/>
              <a:ext cx="6925" cy="5200"/>
            </a:xfrm>
            <a:custGeom>
              <a:rect b="b" l="l" r="r" t="t"/>
              <a:pathLst>
                <a:path extrusionOk="0" h="208" w="277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7" name="Google Shape;6177;p7"/>
            <p:cNvSpPr/>
            <p:nvPr/>
          </p:nvSpPr>
          <p:spPr>
            <a:xfrm>
              <a:off x="4750125" y="25256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8" name="Google Shape;6178;p7"/>
            <p:cNvSpPr/>
            <p:nvPr/>
          </p:nvSpPr>
          <p:spPr>
            <a:xfrm>
              <a:off x="4749725" y="2537950"/>
              <a:ext cx="6100" cy="4650"/>
            </a:xfrm>
            <a:custGeom>
              <a:rect b="b" l="l" r="r" t="t"/>
              <a:pathLst>
                <a:path extrusionOk="0" h="186" w="244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9" name="Google Shape;6179;p7"/>
            <p:cNvSpPr/>
            <p:nvPr/>
          </p:nvSpPr>
          <p:spPr>
            <a:xfrm>
              <a:off x="4889275" y="2374675"/>
              <a:ext cx="4775" cy="4350"/>
            </a:xfrm>
            <a:custGeom>
              <a:rect b="b" l="l" r="r" t="t"/>
              <a:pathLst>
                <a:path extrusionOk="0" h="174" w="191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0" name="Google Shape;6180;p7"/>
            <p:cNvSpPr/>
            <p:nvPr/>
          </p:nvSpPr>
          <p:spPr>
            <a:xfrm>
              <a:off x="4612325" y="2272525"/>
              <a:ext cx="5600" cy="1700"/>
            </a:xfrm>
            <a:custGeom>
              <a:rect b="b" l="l" r="r" t="t"/>
              <a:pathLst>
                <a:path extrusionOk="0" h="68" w="224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1" name="Google Shape;6181;p7"/>
            <p:cNvSpPr/>
            <p:nvPr/>
          </p:nvSpPr>
          <p:spPr>
            <a:xfrm>
              <a:off x="4853200" y="244110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2" name="Google Shape;6182;p7"/>
            <p:cNvSpPr/>
            <p:nvPr/>
          </p:nvSpPr>
          <p:spPr>
            <a:xfrm>
              <a:off x="4860925" y="23738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3" name="Google Shape;6183;p7"/>
            <p:cNvSpPr/>
            <p:nvPr/>
          </p:nvSpPr>
          <p:spPr>
            <a:xfrm>
              <a:off x="4858350" y="2420225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4" name="Google Shape;6184;p7"/>
            <p:cNvSpPr/>
            <p:nvPr/>
          </p:nvSpPr>
          <p:spPr>
            <a:xfrm>
              <a:off x="4783225" y="25362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5" name="Google Shape;6185;p7"/>
            <p:cNvSpPr/>
            <p:nvPr/>
          </p:nvSpPr>
          <p:spPr>
            <a:xfrm>
              <a:off x="4922775" y="22690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6" name="Google Shape;6186;p7"/>
            <p:cNvSpPr/>
            <p:nvPr/>
          </p:nvSpPr>
          <p:spPr>
            <a:xfrm>
              <a:off x="492792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7" name="Google Shape;6187;p7"/>
            <p:cNvSpPr/>
            <p:nvPr/>
          </p:nvSpPr>
          <p:spPr>
            <a:xfrm>
              <a:off x="4700750" y="2515175"/>
              <a:ext cx="6125" cy="4750"/>
            </a:xfrm>
            <a:custGeom>
              <a:rect b="b" l="l" r="r" t="t"/>
              <a:pathLst>
                <a:path extrusionOk="0" h="190" w="245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8" name="Google Shape;6188;p7"/>
            <p:cNvSpPr/>
            <p:nvPr/>
          </p:nvSpPr>
          <p:spPr>
            <a:xfrm>
              <a:off x="4845475" y="23283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9" name="Google Shape;6189;p7"/>
            <p:cNvSpPr/>
            <p:nvPr/>
          </p:nvSpPr>
          <p:spPr>
            <a:xfrm>
              <a:off x="4968325" y="231375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0" name="Google Shape;6190;p7"/>
            <p:cNvSpPr/>
            <p:nvPr/>
          </p:nvSpPr>
          <p:spPr>
            <a:xfrm>
              <a:off x="4967925" y="23253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1" name="Google Shape;6191;p7"/>
            <p:cNvSpPr/>
            <p:nvPr/>
          </p:nvSpPr>
          <p:spPr>
            <a:xfrm>
              <a:off x="4974325" y="2291400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2" name="Google Shape;6192;p7"/>
            <p:cNvSpPr/>
            <p:nvPr/>
          </p:nvSpPr>
          <p:spPr>
            <a:xfrm>
              <a:off x="4938250" y="2268625"/>
              <a:ext cx="6500" cy="3925"/>
            </a:xfrm>
            <a:custGeom>
              <a:rect b="b" l="l" r="r" t="t"/>
              <a:pathLst>
                <a:path extrusionOk="0" h="157" w="26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3" name="Google Shape;6193;p7"/>
            <p:cNvSpPr/>
            <p:nvPr/>
          </p:nvSpPr>
          <p:spPr>
            <a:xfrm>
              <a:off x="4979475" y="2303450"/>
              <a:ext cx="6100" cy="4675"/>
            </a:xfrm>
            <a:custGeom>
              <a:rect b="b" l="l" r="r" t="t"/>
              <a:pathLst>
                <a:path extrusionOk="0" h="187" w="244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4" name="Google Shape;6194;p7"/>
            <p:cNvSpPr/>
            <p:nvPr/>
          </p:nvSpPr>
          <p:spPr>
            <a:xfrm>
              <a:off x="4899175" y="23622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5" name="Google Shape;6195;p7"/>
            <p:cNvSpPr/>
            <p:nvPr/>
          </p:nvSpPr>
          <p:spPr>
            <a:xfrm>
              <a:off x="4930500" y="2351325"/>
              <a:ext cx="4375" cy="1925"/>
            </a:xfrm>
            <a:custGeom>
              <a:rect b="b" l="l" r="r" t="t"/>
              <a:pathLst>
                <a:path extrusionOk="0" h="77" w="175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6" name="Google Shape;6196;p7"/>
            <p:cNvSpPr/>
            <p:nvPr/>
          </p:nvSpPr>
          <p:spPr>
            <a:xfrm>
              <a:off x="4740750" y="25009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7" name="Google Shape;6197;p7"/>
            <p:cNvSpPr/>
            <p:nvPr/>
          </p:nvSpPr>
          <p:spPr>
            <a:xfrm>
              <a:off x="4849800" y="2501350"/>
              <a:ext cx="3950" cy="4775"/>
            </a:xfrm>
            <a:custGeom>
              <a:rect b="b" l="l" r="r" t="t"/>
              <a:pathLst>
                <a:path extrusionOk="0" h="191" w="158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8" name="Google Shape;6198;p7"/>
            <p:cNvSpPr/>
            <p:nvPr/>
          </p:nvSpPr>
          <p:spPr>
            <a:xfrm>
              <a:off x="4839500" y="2513225"/>
              <a:ext cx="6000" cy="4950"/>
            </a:xfrm>
            <a:custGeom>
              <a:rect b="b" l="l" r="r" t="t"/>
              <a:pathLst>
                <a:path extrusionOk="0" h="198" w="24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9" name="Google Shape;6199;p7"/>
            <p:cNvSpPr/>
            <p:nvPr/>
          </p:nvSpPr>
          <p:spPr>
            <a:xfrm>
              <a:off x="4827425" y="25241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0" name="Google Shape;6200;p7"/>
            <p:cNvSpPr/>
            <p:nvPr/>
          </p:nvSpPr>
          <p:spPr>
            <a:xfrm>
              <a:off x="4863525" y="2431775"/>
              <a:ext cx="1350" cy="3125"/>
            </a:xfrm>
            <a:custGeom>
              <a:rect b="b" l="l" r="r" t="t"/>
              <a:pathLst>
                <a:path extrusionOk="0" h="125" w="54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1" name="Google Shape;6201;p7"/>
            <p:cNvSpPr/>
            <p:nvPr/>
          </p:nvSpPr>
          <p:spPr>
            <a:xfrm>
              <a:off x="4966575" y="2269025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2" name="Google Shape;6202;p7"/>
            <p:cNvSpPr/>
            <p:nvPr/>
          </p:nvSpPr>
          <p:spPr>
            <a:xfrm>
              <a:off x="4842475" y="24786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3" name="Google Shape;6203;p7"/>
            <p:cNvSpPr/>
            <p:nvPr/>
          </p:nvSpPr>
          <p:spPr>
            <a:xfrm>
              <a:off x="4776425" y="2511225"/>
              <a:ext cx="6400" cy="5225"/>
            </a:xfrm>
            <a:custGeom>
              <a:rect b="b" l="l" r="r" t="t"/>
              <a:pathLst>
                <a:path extrusionOk="0" h="209" w="256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4" name="Google Shape;6204;p7"/>
            <p:cNvSpPr/>
            <p:nvPr/>
          </p:nvSpPr>
          <p:spPr>
            <a:xfrm>
              <a:off x="4767350" y="253660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5" name="Google Shape;6205;p7"/>
            <p:cNvSpPr/>
            <p:nvPr/>
          </p:nvSpPr>
          <p:spPr>
            <a:xfrm>
              <a:off x="4780650" y="25237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6" name="Google Shape;6206;p7"/>
            <p:cNvSpPr/>
            <p:nvPr/>
          </p:nvSpPr>
          <p:spPr>
            <a:xfrm>
              <a:off x="4772500" y="2548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7" name="Google Shape;6207;p7"/>
            <p:cNvSpPr/>
            <p:nvPr/>
          </p:nvSpPr>
          <p:spPr>
            <a:xfrm>
              <a:off x="4796525" y="25251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8" name="Google Shape;6208;p7"/>
            <p:cNvSpPr/>
            <p:nvPr/>
          </p:nvSpPr>
          <p:spPr>
            <a:xfrm>
              <a:off x="4790950" y="25460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7"/>
            <p:cNvSpPr/>
            <p:nvPr/>
          </p:nvSpPr>
          <p:spPr>
            <a:xfrm>
              <a:off x="4784975" y="2491725"/>
              <a:ext cx="6925" cy="5025"/>
            </a:xfrm>
            <a:custGeom>
              <a:rect b="b" l="l" r="r" t="t"/>
              <a:pathLst>
                <a:path extrusionOk="0" h="201" w="277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7"/>
            <p:cNvSpPr/>
            <p:nvPr/>
          </p:nvSpPr>
          <p:spPr>
            <a:xfrm>
              <a:off x="4744575" y="25150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7"/>
            <p:cNvSpPr/>
            <p:nvPr/>
          </p:nvSpPr>
          <p:spPr>
            <a:xfrm>
              <a:off x="47467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7"/>
            <p:cNvSpPr/>
            <p:nvPr/>
          </p:nvSpPr>
          <p:spPr>
            <a:xfrm>
              <a:off x="4751875" y="24791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7"/>
            <p:cNvSpPr/>
            <p:nvPr/>
          </p:nvSpPr>
          <p:spPr>
            <a:xfrm>
              <a:off x="4851975" y="24672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7"/>
            <p:cNvSpPr/>
            <p:nvPr/>
          </p:nvSpPr>
          <p:spPr>
            <a:xfrm>
              <a:off x="4801250" y="2535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7"/>
            <p:cNvSpPr/>
            <p:nvPr/>
          </p:nvSpPr>
          <p:spPr>
            <a:xfrm>
              <a:off x="4754450" y="250270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7"/>
            <p:cNvSpPr/>
            <p:nvPr/>
          </p:nvSpPr>
          <p:spPr>
            <a:xfrm>
              <a:off x="4759625" y="25142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7"/>
            <p:cNvSpPr/>
            <p:nvPr/>
          </p:nvSpPr>
          <p:spPr>
            <a:xfrm>
              <a:off x="4764350" y="252570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7"/>
            <p:cNvSpPr/>
            <p:nvPr/>
          </p:nvSpPr>
          <p:spPr>
            <a:xfrm>
              <a:off x="4836925" y="24674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7"/>
            <p:cNvSpPr/>
            <p:nvPr/>
          </p:nvSpPr>
          <p:spPr>
            <a:xfrm>
              <a:off x="4803825" y="25025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7"/>
            <p:cNvSpPr/>
            <p:nvPr/>
          </p:nvSpPr>
          <p:spPr>
            <a:xfrm>
              <a:off x="4832600" y="2490200"/>
              <a:ext cx="6500" cy="4800"/>
            </a:xfrm>
            <a:custGeom>
              <a:rect b="b" l="l" r="r" t="t"/>
              <a:pathLst>
                <a:path extrusionOk="0" h="192" w="26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7"/>
            <p:cNvSpPr/>
            <p:nvPr/>
          </p:nvSpPr>
          <p:spPr>
            <a:xfrm>
              <a:off x="4842900" y="24189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7"/>
            <p:cNvSpPr/>
            <p:nvPr/>
          </p:nvSpPr>
          <p:spPr>
            <a:xfrm>
              <a:off x="4832175" y="25022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7"/>
            <p:cNvSpPr/>
            <p:nvPr/>
          </p:nvSpPr>
          <p:spPr>
            <a:xfrm>
              <a:off x="4846825" y="249022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7"/>
            <p:cNvSpPr/>
            <p:nvPr/>
          </p:nvSpPr>
          <p:spPr>
            <a:xfrm>
              <a:off x="4845475" y="24309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7"/>
            <p:cNvSpPr/>
            <p:nvPr/>
          </p:nvSpPr>
          <p:spPr>
            <a:xfrm>
              <a:off x="4839075" y="2455250"/>
              <a:ext cx="6950" cy="4900"/>
            </a:xfrm>
            <a:custGeom>
              <a:rect b="b" l="l" r="r" t="t"/>
              <a:pathLst>
                <a:path extrusionOk="0" h="196" w="278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7"/>
            <p:cNvSpPr/>
            <p:nvPr/>
          </p:nvSpPr>
          <p:spPr>
            <a:xfrm>
              <a:off x="4813725" y="25366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7"/>
            <p:cNvSpPr/>
            <p:nvPr/>
          </p:nvSpPr>
          <p:spPr>
            <a:xfrm>
              <a:off x="4827025" y="247947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7"/>
            <p:cNvSpPr/>
            <p:nvPr/>
          </p:nvSpPr>
          <p:spPr>
            <a:xfrm>
              <a:off x="4808975" y="25143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7"/>
            <p:cNvSpPr/>
            <p:nvPr/>
          </p:nvSpPr>
          <p:spPr>
            <a:xfrm>
              <a:off x="4810325" y="25241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7"/>
            <p:cNvSpPr/>
            <p:nvPr/>
          </p:nvSpPr>
          <p:spPr>
            <a:xfrm>
              <a:off x="4818875" y="25021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7"/>
            <p:cNvSpPr/>
            <p:nvPr/>
          </p:nvSpPr>
          <p:spPr>
            <a:xfrm>
              <a:off x="4824025" y="2513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7"/>
            <p:cNvSpPr/>
            <p:nvPr/>
          </p:nvSpPr>
          <p:spPr>
            <a:xfrm>
              <a:off x="4971325" y="22805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7"/>
            <p:cNvSpPr/>
            <p:nvPr/>
          </p:nvSpPr>
          <p:spPr>
            <a:xfrm>
              <a:off x="4589950" y="2354500"/>
              <a:ext cx="6525" cy="4900"/>
            </a:xfrm>
            <a:custGeom>
              <a:rect b="b" l="l" r="r" t="t"/>
              <a:pathLst>
                <a:path extrusionOk="0" h="196" w="261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4" name="Google Shape;6234;p7"/>
            <p:cNvSpPr/>
            <p:nvPr/>
          </p:nvSpPr>
          <p:spPr>
            <a:xfrm>
              <a:off x="4592525" y="236477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5" name="Google Shape;6235;p7"/>
            <p:cNvSpPr/>
            <p:nvPr/>
          </p:nvSpPr>
          <p:spPr>
            <a:xfrm>
              <a:off x="4587800" y="2340275"/>
              <a:ext cx="6450" cy="4850"/>
            </a:xfrm>
            <a:custGeom>
              <a:rect b="b" l="l" r="r" t="t"/>
              <a:pathLst>
                <a:path extrusionOk="0" h="194" w="258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6" name="Google Shape;6236;p7"/>
            <p:cNvSpPr/>
            <p:nvPr/>
          </p:nvSpPr>
          <p:spPr>
            <a:xfrm>
              <a:off x="4577475" y="2365300"/>
              <a:ext cx="6525" cy="5150"/>
            </a:xfrm>
            <a:custGeom>
              <a:rect b="b" l="l" r="r" t="t"/>
              <a:pathLst>
                <a:path extrusionOk="0" h="206" w="261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7"/>
            <p:cNvSpPr/>
            <p:nvPr/>
          </p:nvSpPr>
          <p:spPr>
            <a:xfrm>
              <a:off x="4578000" y="2352675"/>
              <a:ext cx="6000" cy="4925"/>
            </a:xfrm>
            <a:custGeom>
              <a:rect b="b" l="l" r="r" t="t"/>
              <a:pathLst>
                <a:path extrusionOk="0" h="197" w="24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8" name="Google Shape;6238;p7"/>
            <p:cNvSpPr/>
            <p:nvPr/>
          </p:nvSpPr>
          <p:spPr>
            <a:xfrm>
              <a:off x="4596875" y="232830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9" name="Google Shape;6239;p7"/>
            <p:cNvSpPr/>
            <p:nvPr/>
          </p:nvSpPr>
          <p:spPr>
            <a:xfrm>
              <a:off x="4582225" y="2328300"/>
              <a:ext cx="6100" cy="5175"/>
            </a:xfrm>
            <a:custGeom>
              <a:rect b="b" l="l" r="r" t="t"/>
              <a:pathLst>
                <a:path extrusionOk="0" h="207" w="244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0" name="Google Shape;6240;p7"/>
            <p:cNvSpPr/>
            <p:nvPr/>
          </p:nvSpPr>
          <p:spPr>
            <a:xfrm>
              <a:off x="4620475" y="235305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1" name="Google Shape;6241;p7"/>
            <p:cNvSpPr/>
            <p:nvPr/>
          </p:nvSpPr>
          <p:spPr>
            <a:xfrm>
              <a:off x="4682300" y="2457850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2" name="Google Shape;6242;p7"/>
            <p:cNvSpPr/>
            <p:nvPr/>
          </p:nvSpPr>
          <p:spPr>
            <a:xfrm>
              <a:off x="4626025" y="2318400"/>
              <a:ext cx="6950" cy="4775"/>
            </a:xfrm>
            <a:custGeom>
              <a:rect b="b" l="l" r="r" t="t"/>
              <a:pathLst>
                <a:path extrusionOk="0" h="191" w="278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3" name="Google Shape;6243;p7"/>
            <p:cNvSpPr/>
            <p:nvPr/>
          </p:nvSpPr>
          <p:spPr>
            <a:xfrm>
              <a:off x="4600675" y="234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4" name="Google Shape;6244;p7"/>
            <p:cNvSpPr/>
            <p:nvPr/>
          </p:nvSpPr>
          <p:spPr>
            <a:xfrm>
              <a:off x="4625625" y="2330025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5" name="Google Shape;6245;p7"/>
            <p:cNvSpPr/>
            <p:nvPr/>
          </p:nvSpPr>
          <p:spPr>
            <a:xfrm>
              <a:off x="4606350" y="2353075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6" name="Google Shape;6246;p7"/>
            <p:cNvSpPr/>
            <p:nvPr/>
          </p:nvSpPr>
          <p:spPr>
            <a:xfrm>
              <a:off x="4610575" y="2330050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7" name="Google Shape;6247;p7"/>
            <p:cNvSpPr/>
            <p:nvPr/>
          </p:nvSpPr>
          <p:spPr>
            <a:xfrm>
              <a:off x="4616150" y="2341600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8" name="Google Shape;6248;p7"/>
            <p:cNvSpPr/>
            <p:nvPr/>
          </p:nvSpPr>
          <p:spPr>
            <a:xfrm>
              <a:off x="4619225" y="22939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9" name="Google Shape;6249;p7"/>
            <p:cNvSpPr/>
            <p:nvPr/>
          </p:nvSpPr>
          <p:spPr>
            <a:xfrm>
              <a:off x="4498125" y="2353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0" name="Google Shape;6250;p7"/>
            <p:cNvSpPr/>
            <p:nvPr/>
          </p:nvSpPr>
          <p:spPr>
            <a:xfrm>
              <a:off x="4494625" y="2342525"/>
              <a:ext cx="6500" cy="4750"/>
            </a:xfrm>
            <a:custGeom>
              <a:rect b="b" l="l" r="r" t="t"/>
              <a:pathLst>
                <a:path extrusionOk="0" h="190" w="26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1" name="Google Shape;6251;p7"/>
            <p:cNvSpPr/>
            <p:nvPr/>
          </p:nvSpPr>
          <p:spPr>
            <a:xfrm>
              <a:off x="4537175" y="2377250"/>
              <a:ext cx="2200" cy="450"/>
            </a:xfrm>
            <a:custGeom>
              <a:rect b="b" l="l" r="r" t="t"/>
              <a:pathLst>
                <a:path extrusionOk="0" h="18" w="88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2" name="Google Shape;6252;p7"/>
            <p:cNvSpPr/>
            <p:nvPr/>
          </p:nvSpPr>
          <p:spPr>
            <a:xfrm>
              <a:off x="4680150" y="24456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3" name="Google Shape;6253;p7"/>
            <p:cNvSpPr/>
            <p:nvPr/>
          </p:nvSpPr>
          <p:spPr>
            <a:xfrm>
              <a:off x="4536250" y="232962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4" name="Google Shape;6254;p7"/>
            <p:cNvSpPr/>
            <p:nvPr/>
          </p:nvSpPr>
          <p:spPr>
            <a:xfrm>
              <a:off x="4500700" y="2363950"/>
              <a:ext cx="5175" cy="3025"/>
            </a:xfrm>
            <a:custGeom>
              <a:rect b="b" l="l" r="r" t="t"/>
              <a:pathLst>
                <a:path extrusionOk="0" h="121" w="207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5" name="Google Shape;6255;p7"/>
            <p:cNvSpPr/>
            <p:nvPr/>
          </p:nvSpPr>
          <p:spPr>
            <a:xfrm>
              <a:off x="4676325" y="2477600"/>
              <a:ext cx="3425" cy="4500"/>
            </a:xfrm>
            <a:custGeom>
              <a:rect b="b" l="l" r="r" t="t"/>
              <a:pathLst>
                <a:path extrusionOk="0" h="180" w="137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6" name="Google Shape;6256;p7"/>
            <p:cNvSpPr/>
            <p:nvPr/>
          </p:nvSpPr>
          <p:spPr>
            <a:xfrm>
              <a:off x="4556875" y="2342525"/>
              <a:ext cx="6100" cy="4750"/>
            </a:xfrm>
            <a:custGeom>
              <a:rect b="b" l="l" r="r" t="t"/>
              <a:pathLst>
                <a:path extrusionOk="0" h="190" w="244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7" name="Google Shape;6257;p7"/>
            <p:cNvSpPr/>
            <p:nvPr/>
          </p:nvSpPr>
          <p:spPr>
            <a:xfrm>
              <a:off x="4577475" y="2306850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8" name="Google Shape;6258;p7"/>
            <p:cNvSpPr/>
            <p:nvPr/>
          </p:nvSpPr>
          <p:spPr>
            <a:xfrm>
              <a:off x="4580575" y="2317575"/>
              <a:ext cx="6825" cy="5175"/>
            </a:xfrm>
            <a:custGeom>
              <a:rect b="b" l="l" r="r" t="t"/>
              <a:pathLst>
                <a:path extrusionOk="0" h="207" w="273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9" name="Google Shape;6259;p7"/>
            <p:cNvSpPr/>
            <p:nvPr/>
          </p:nvSpPr>
          <p:spPr>
            <a:xfrm>
              <a:off x="4568100" y="237602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0" name="Google Shape;6260;p7"/>
            <p:cNvSpPr/>
            <p:nvPr/>
          </p:nvSpPr>
          <p:spPr>
            <a:xfrm>
              <a:off x="4564200" y="23639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1" name="Google Shape;6261;p7"/>
            <p:cNvSpPr/>
            <p:nvPr/>
          </p:nvSpPr>
          <p:spPr>
            <a:xfrm>
              <a:off x="4585725" y="2283650"/>
              <a:ext cx="6425" cy="4950"/>
            </a:xfrm>
            <a:custGeom>
              <a:rect b="b" l="l" r="r" t="t"/>
              <a:pathLst>
                <a:path extrusionOk="0" h="198" w="257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2" name="Google Shape;6262;p7"/>
            <p:cNvSpPr/>
            <p:nvPr/>
          </p:nvSpPr>
          <p:spPr>
            <a:xfrm>
              <a:off x="4584400" y="2387150"/>
              <a:ext cx="6000" cy="4350"/>
            </a:xfrm>
            <a:custGeom>
              <a:rect b="b" l="l" r="r" t="t"/>
              <a:pathLst>
                <a:path extrusionOk="0" h="174" w="24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3" name="Google Shape;6263;p7"/>
            <p:cNvSpPr/>
            <p:nvPr/>
          </p:nvSpPr>
          <p:spPr>
            <a:xfrm>
              <a:off x="4582650" y="2377350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4" name="Google Shape;6264;p7"/>
            <p:cNvSpPr/>
            <p:nvPr/>
          </p:nvSpPr>
          <p:spPr>
            <a:xfrm>
              <a:off x="4873825" y="232830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5" name="Google Shape;6265;p7"/>
            <p:cNvSpPr/>
            <p:nvPr/>
          </p:nvSpPr>
          <p:spPr>
            <a:xfrm>
              <a:off x="4874325" y="231582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6" name="Google Shape;6266;p7"/>
            <p:cNvSpPr/>
            <p:nvPr/>
          </p:nvSpPr>
          <p:spPr>
            <a:xfrm>
              <a:off x="4869175" y="2349825"/>
              <a:ext cx="6425" cy="5200"/>
            </a:xfrm>
            <a:custGeom>
              <a:rect b="b" l="l" r="r" t="t"/>
              <a:pathLst>
                <a:path extrusionOk="0" h="208" w="257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7" name="Google Shape;6267;p7"/>
            <p:cNvSpPr/>
            <p:nvPr/>
          </p:nvSpPr>
          <p:spPr>
            <a:xfrm>
              <a:off x="4880725" y="2281075"/>
              <a:ext cx="6925" cy="4950"/>
            </a:xfrm>
            <a:custGeom>
              <a:rect b="b" l="l" r="r" t="t"/>
              <a:pathLst>
                <a:path extrusionOk="0" h="198" w="277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8" name="Google Shape;6268;p7"/>
            <p:cNvSpPr/>
            <p:nvPr/>
          </p:nvSpPr>
          <p:spPr>
            <a:xfrm>
              <a:off x="4878975" y="2293150"/>
              <a:ext cx="6525" cy="4650"/>
            </a:xfrm>
            <a:custGeom>
              <a:rect b="b" l="l" r="r" t="t"/>
              <a:pathLst>
                <a:path extrusionOk="0" h="186" w="261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9" name="Google Shape;6269;p7"/>
            <p:cNvSpPr/>
            <p:nvPr/>
          </p:nvSpPr>
          <p:spPr>
            <a:xfrm>
              <a:off x="4884125" y="230427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0" name="Google Shape;6270;p7"/>
            <p:cNvSpPr/>
            <p:nvPr/>
          </p:nvSpPr>
          <p:spPr>
            <a:xfrm>
              <a:off x="4868675" y="2305100"/>
              <a:ext cx="6500" cy="5200"/>
            </a:xfrm>
            <a:custGeom>
              <a:rect b="b" l="l" r="r" t="t"/>
              <a:pathLst>
                <a:path extrusionOk="0" h="208" w="26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7"/>
            <p:cNvSpPr/>
            <p:nvPr/>
          </p:nvSpPr>
          <p:spPr>
            <a:xfrm>
              <a:off x="4851975" y="2350250"/>
              <a:ext cx="6400" cy="4750"/>
            </a:xfrm>
            <a:custGeom>
              <a:rect b="b" l="l" r="r" t="t"/>
              <a:pathLst>
                <a:path extrusionOk="0" h="190" w="256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2" name="Google Shape;6272;p7"/>
            <p:cNvSpPr/>
            <p:nvPr/>
          </p:nvSpPr>
          <p:spPr>
            <a:xfrm>
              <a:off x="4888450" y="2315825"/>
              <a:ext cx="6925" cy="5175"/>
            </a:xfrm>
            <a:custGeom>
              <a:rect b="b" l="l" r="r" t="t"/>
              <a:pathLst>
                <a:path extrusionOk="0" h="207" w="277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Google Shape;6273;p7"/>
            <p:cNvSpPr/>
            <p:nvPr/>
          </p:nvSpPr>
          <p:spPr>
            <a:xfrm>
              <a:off x="4850625" y="2340300"/>
              <a:ext cx="6525" cy="4825"/>
            </a:xfrm>
            <a:custGeom>
              <a:rect b="b" l="l" r="r" t="t"/>
              <a:pathLst>
                <a:path extrusionOk="0" h="193" w="261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4" name="Google Shape;6274;p7"/>
            <p:cNvSpPr/>
            <p:nvPr/>
          </p:nvSpPr>
          <p:spPr>
            <a:xfrm>
              <a:off x="4855775" y="2302950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5" name="Google Shape;6275;p7"/>
            <p:cNvSpPr/>
            <p:nvPr/>
          </p:nvSpPr>
          <p:spPr>
            <a:xfrm>
              <a:off x="4858350" y="2317425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6" name="Google Shape;6276;p7"/>
            <p:cNvSpPr/>
            <p:nvPr/>
          </p:nvSpPr>
          <p:spPr>
            <a:xfrm>
              <a:off x="4860525" y="2269950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7" name="Google Shape;6277;p7"/>
            <p:cNvSpPr/>
            <p:nvPr/>
          </p:nvSpPr>
          <p:spPr>
            <a:xfrm>
              <a:off x="4864850" y="2291400"/>
              <a:ext cx="6425" cy="4750"/>
            </a:xfrm>
            <a:custGeom>
              <a:rect b="b" l="l" r="r" t="t"/>
              <a:pathLst>
                <a:path extrusionOk="0" h="190" w="257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8" name="Google Shape;6278;p7"/>
            <p:cNvSpPr/>
            <p:nvPr/>
          </p:nvSpPr>
          <p:spPr>
            <a:xfrm>
              <a:off x="4793950" y="2305100"/>
              <a:ext cx="6100" cy="4775"/>
            </a:xfrm>
            <a:custGeom>
              <a:rect b="b" l="l" r="r" t="t"/>
              <a:pathLst>
                <a:path extrusionOk="0" h="191" w="244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9" name="Google Shape;6279;p7"/>
            <p:cNvSpPr/>
            <p:nvPr/>
          </p:nvSpPr>
          <p:spPr>
            <a:xfrm>
              <a:off x="4778075" y="2305100"/>
              <a:ext cx="6500" cy="4950"/>
            </a:xfrm>
            <a:custGeom>
              <a:rect b="b" l="l" r="r" t="t"/>
              <a:pathLst>
                <a:path extrusionOk="0" h="198" w="26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0" name="Google Shape;6280;p7"/>
            <p:cNvSpPr/>
            <p:nvPr/>
          </p:nvSpPr>
          <p:spPr>
            <a:xfrm>
              <a:off x="4894025" y="22930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1" name="Google Shape;6281;p7"/>
            <p:cNvSpPr/>
            <p:nvPr/>
          </p:nvSpPr>
          <p:spPr>
            <a:xfrm>
              <a:off x="4785375" y="2282025"/>
              <a:ext cx="6950" cy="5075"/>
            </a:xfrm>
            <a:custGeom>
              <a:rect b="b" l="l" r="r" t="t"/>
              <a:pathLst>
                <a:path extrusionOk="0" h="203" w="278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2" name="Google Shape;6282;p7"/>
            <p:cNvSpPr/>
            <p:nvPr/>
          </p:nvSpPr>
          <p:spPr>
            <a:xfrm>
              <a:off x="4782800" y="23154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3" name="Google Shape;6283;p7"/>
            <p:cNvSpPr/>
            <p:nvPr/>
          </p:nvSpPr>
          <p:spPr>
            <a:xfrm>
              <a:off x="4659950" y="2272025"/>
              <a:ext cx="6100" cy="4350"/>
            </a:xfrm>
            <a:custGeom>
              <a:rect b="b" l="l" r="r" t="t"/>
              <a:pathLst>
                <a:path extrusionOk="0" h="174" w="244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4" name="Google Shape;6284;p7"/>
            <p:cNvSpPr/>
            <p:nvPr/>
          </p:nvSpPr>
          <p:spPr>
            <a:xfrm>
              <a:off x="4752700" y="2271200"/>
              <a:ext cx="6525" cy="3000"/>
            </a:xfrm>
            <a:custGeom>
              <a:rect b="b" l="l" r="r" t="t"/>
              <a:pathLst>
                <a:path extrusionOk="0" h="120" w="261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5" name="Google Shape;6285;p7"/>
            <p:cNvSpPr/>
            <p:nvPr/>
          </p:nvSpPr>
          <p:spPr>
            <a:xfrm>
              <a:off x="4690875" y="2271600"/>
              <a:ext cx="6500" cy="4350"/>
            </a:xfrm>
            <a:custGeom>
              <a:rect b="b" l="l" r="r" t="t"/>
              <a:pathLst>
                <a:path extrusionOk="0" h="174" w="26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6" name="Google Shape;6286;p7"/>
            <p:cNvSpPr/>
            <p:nvPr/>
          </p:nvSpPr>
          <p:spPr>
            <a:xfrm>
              <a:off x="4788775" y="229315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7" name="Google Shape;6287;p7"/>
            <p:cNvSpPr/>
            <p:nvPr/>
          </p:nvSpPr>
          <p:spPr>
            <a:xfrm>
              <a:off x="4876475" y="2269450"/>
              <a:ext cx="6450" cy="4825"/>
            </a:xfrm>
            <a:custGeom>
              <a:rect b="b" l="l" r="r" t="t"/>
              <a:pathLst>
                <a:path extrusionOk="0" h="193" w="258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8" name="Google Shape;6288;p7"/>
            <p:cNvSpPr/>
            <p:nvPr/>
          </p:nvSpPr>
          <p:spPr>
            <a:xfrm>
              <a:off x="4815900" y="2270375"/>
              <a:ext cx="6000" cy="4250"/>
            </a:xfrm>
            <a:custGeom>
              <a:rect b="b" l="l" r="r" t="t"/>
              <a:pathLst>
                <a:path extrusionOk="0" h="170" w="24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9" name="Google Shape;6289;p7"/>
            <p:cNvSpPr/>
            <p:nvPr/>
          </p:nvSpPr>
          <p:spPr>
            <a:xfrm>
              <a:off x="4632125" y="2283250"/>
              <a:ext cx="6400" cy="4950"/>
            </a:xfrm>
            <a:custGeom>
              <a:rect b="b" l="l" r="r" t="t"/>
              <a:pathLst>
                <a:path extrusionOk="0" h="198" w="256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7"/>
            <p:cNvSpPr/>
            <p:nvPr/>
          </p:nvSpPr>
          <p:spPr>
            <a:xfrm>
              <a:off x="4894425" y="2281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1" name="Google Shape;6291;p7"/>
            <p:cNvSpPr/>
            <p:nvPr/>
          </p:nvSpPr>
          <p:spPr>
            <a:xfrm>
              <a:off x="4802175" y="2280250"/>
              <a:ext cx="6425" cy="4675"/>
            </a:xfrm>
            <a:custGeom>
              <a:rect b="b" l="l" r="r" t="t"/>
              <a:pathLst>
                <a:path extrusionOk="0" h="187" w="257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2" name="Google Shape;6292;p7"/>
            <p:cNvSpPr/>
            <p:nvPr/>
          </p:nvSpPr>
          <p:spPr>
            <a:xfrm>
              <a:off x="4798275" y="2316450"/>
              <a:ext cx="6500" cy="5075"/>
            </a:xfrm>
            <a:custGeom>
              <a:rect b="b" l="l" r="r" t="t"/>
              <a:pathLst>
                <a:path extrusionOk="0" h="203" w="26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3" name="Google Shape;6293;p7"/>
            <p:cNvSpPr/>
            <p:nvPr/>
          </p:nvSpPr>
          <p:spPr>
            <a:xfrm>
              <a:off x="4860925" y="2327875"/>
              <a:ext cx="6125" cy="4775"/>
            </a:xfrm>
            <a:custGeom>
              <a:rect b="b" l="l" r="r" t="t"/>
              <a:pathLst>
                <a:path extrusionOk="0" h="191" w="245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4" name="Google Shape;6294;p7"/>
            <p:cNvSpPr/>
            <p:nvPr/>
          </p:nvSpPr>
          <p:spPr>
            <a:xfrm>
              <a:off x="4823200" y="24652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5" name="Google Shape;6295;p7"/>
            <p:cNvSpPr/>
            <p:nvPr/>
          </p:nvSpPr>
          <p:spPr>
            <a:xfrm>
              <a:off x="4823625" y="2454150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6" name="Google Shape;6296;p7"/>
            <p:cNvSpPr/>
            <p:nvPr/>
          </p:nvSpPr>
          <p:spPr>
            <a:xfrm>
              <a:off x="4687875" y="2467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7" name="Google Shape;6297;p7"/>
            <p:cNvSpPr/>
            <p:nvPr/>
          </p:nvSpPr>
          <p:spPr>
            <a:xfrm>
              <a:off x="4829600" y="24317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8" name="Google Shape;6298;p7"/>
            <p:cNvSpPr/>
            <p:nvPr/>
          </p:nvSpPr>
          <p:spPr>
            <a:xfrm>
              <a:off x="4816300" y="2491500"/>
              <a:ext cx="6925" cy="5050"/>
            </a:xfrm>
            <a:custGeom>
              <a:rect b="b" l="l" r="r" t="t"/>
              <a:pathLst>
                <a:path extrusionOk="0" h="202" w="277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9" name="Google Shape;6299;p7"/>
            <p:cNvSpPr/>
            <p:nvPr/>
          </p:nvSpPr>
          <p:spPr>
            <a:xfrm>
              <a:off x="4838675" y="2406475"/>
              <a:ext cx="6425" cy="4925"/>
            </a:xfrm>
            <a:custGeom>
              <a:rect b="b" l="l" r="r" t="t"/>
              <a:pathLst>
                <a:path extrusionOk="0" h="197" w="257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0" name="Google Shape;6300;p7"/>
            <p:cNvSpPr/>
            <p:nvPr/>
          </p:nvSpPr>
          <p:spPr>
            <a:xfrm>
              <a:off x="4834750" y="2443850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1" name="Google Shape;6301;p7"/>
            <p:cNvSpPr/>
            <p:nvPr/>
          </p:nvSpPr>
          <p:spPr>
            <a:xfrm>
              <a:off x="4794450" y="25134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2" name="Google Shape;6302;p7"/>
            <p:cNvSpPr/>
            <p:nvPr/>
          </p:nvSpPr>
          <p:spPr>
            <a:xfrm>
              <a:off x="4789725" y="2454975"/>
              <a:ext cx="6400" cy="4925"/>
            </a:xfrm>
            <a:custGeom>
              <a:rect b="b" l="l" r="r" t="t"/>
              <a:pathLst>
                <a:path extrusionOk="0" h="197" w="256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3" name="Google Shape;6303;p7"/>
            <p:cNvSpPr/>
            <p:nvPr/>
          </p:nvSpPr>
          <p:spPr>
            <a:xfrm>
              <a:off x="4788375" y="24452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4" name="Google Shape;6304;p7"/>
            <p:cNvSpPr/>
            <p:nvPr/>
          </p:nvSpPr>
          <p:spPr>
            <a:xfrm>
              <a:off x="4814150" y="247732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5" name="Google Shape;6305;p7"/>
            <p:cNvSpPr/>
            <p:nvPr/>
          </p:nvSpPr>
          <p:spPr>
            <a:xfrm>
              <a:off x="4842900" y="23613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6" name="Google Shape;6306;p7"/>
            <p:cNvSpPr/>
            <p:nvPr/>
          </p:nvSpPr>
          <p:spPr>
            <a:xfrm>
              <a:off x="4808575" y="2465575"/>
              <a:ext cx="6525" cy="4875"/>
            </a:xfrm>
            <a:custGeom>
              <a:rect b="b" l="l" r="r" t="t"/>
              <a:pathLst>
                <a:path extrusionOk="0" h="195" w="261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7" name="Google Shape;6307;p7"/>
            <p:cNvSpPr/>
            <p:nvPr/>
          </p:nvSpPr>
          <p:spPr>
            <a:xfrm>
              <a:off x="4804250" y="24898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8" name="Google Shape;6308;p7"/>
            <p:cNvSpPr/>
            <p:nvPr/>
          </p:nvSpPr>
          <p:spPr>
            <a:xfrm>
              <a:off x="4798675" y="2478675"/>
              <a:ext cx="6525" cy="4675"/>
            </a:xfrm>
            <a:custGeom>
              <a:rect b="b" l="l" r="r" t="t"/>
              <a:pathLst>
                <a:path extrusionOk="0" h="187" w="261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9" name="Google Shape;6309;p7"/>
            <p:cNvSpPr/>
            <p:nvPr/>
          </p:nvSpPr>
          <p:spPr>
            <a:xfrm>
              <a:off x="4855375" y="236220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0" name="Google Shape;6310;p7"/>
            <p:cNvSpPr/>
            <p:nvPr/>
          </p:nvSpPr>
          <p:spPr>
            <a:xfrm>
              <a:off x="4870825" y="2360650"/>
              <a:ext cx="6100" cy="5075"/>
            </a:xfrm>
            <a:custGeom>
              <a:rect b="b" l="l" r="r" t="t"/>
              <a:pathLst>
                <a:path extrusionOk="0" h="203" w="244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1" name="Google Shape;6311;p7"/>
            <p:cNvSpPr/>
            <p:nvPr/>
          </p:nvSpPr>
          <p:spPr>
            <a:xfrm>
              <a:off x="4876400" y="23725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2" name="Google Shape;6312;p7"/>
            <p:cNvSpPr/>
            <p:nvPr/>
          </p:nvSpPr>
          <p:spPr>
            <a:xfrm>
              <a:off x="4885475" y="2360550"/>
              <a:ext cx="6400" cy="5175"/>
            </a:xfrm>
            <a:custGeom>
              <a:rect b="b" l="l" r="r" t="t"/>
              <a:pathLst>
                <a:path extrusionOk="0" h="207" w="256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3" name="Google Shape;6313;p7"/>
            <p:cNvSpPr/>
            <p:nvPr/>
          </p:nvSpPr>
          <p:spPr>
            <a:xfrm>
              <a:off x="4878550" y="2386725"/>
              <a:ext cx="4375" cy="4775"/>
            </a:xfrm>
            <a:custGeom>
              <a:rect b="b" l="l" r="r" t="t"/>
              <a:pathLst>
                <a:path extrusionOk="0" h="191" w="175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4" name="Google Shape;6314;p7"/>
            <p:cNvSpPr/>
            <p:nvPr/>
          </p:nvSpPr>
          <p:spPr>
            <a:xfrm>
              <a:off x="4896600" y="23390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5" name="Google Shape;6315;p7"/>
            <p:cNvSpPr/>
            <p:nvPr/>
          </p:nvSpPr>
          <p:spPr>
            <a:xfrm>
              <a:off x="4891850" y="232705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6" name="Google Shape;6316;p7"/>
            <p:cNvSpPr/>
            <p:nvPr/>
          </p:nvSpPr>
          <p:spPr>
            <a:xfrm>
              <a:off x="4885875" y="234932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7" name="Google Shape;6317;p7"/>
            <p:cNvSpPr/>
            <p:nvPr/>
          </p:nvSpPr>
          <p:spPr>
            <a:xfrm>
              <a:off x="4900525" y="2301675"/>
              <a:ext cx="6825" cy="4950"/>
            </a:xfrm>
            <a:custGeom>
              <a:rect b="b" l="l" r="r" t="t"/>
              <a:pathLst>
                <a:path extrusionOk="0" h="198" w="273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8" name="Google Shape;6318;p7"/>
            <p:cNvSpPr/>
            <p:nvPr/>
          </p:nvSpPr>
          <p:spPr>
            <a:xfrm>
              <a:off x="4856700" y="2408175"/>
              <a:ext cx="6425" cy="5175"/>
            </a:xfrm>
            <a:custGeom>
              <a:rect b="b" l="l" r="r" t="t"/>
              <a:pathLst>
                <a:path extrusionOk="0" h="207" w="257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9" name="Google Shape;6319;p7"/>
            <p:cNvSpPr/>
            <p:nvPr/>
          </p:nvSpPr>
          <p:spPr>
            <a:xfrm>
              <a:off x="4852800" y="2396225"/>
              <a:ext cx="6925" cy="4650"/>
            </a:xfrm>
            <a:custGeom>
              <a:rect b="b" l="l" r="r" t="t"/>
              <a:pathLst>
                <a:path extrusionOk="0" h="186" w="277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0" name="Google Shape;6320;p7"/>
            <p:cNvSpPr/>
            <p:nvPr/>
          </p:nvSpPr>
          <p:spPr>
            <a:xfrm>
              <a:off x="4847225" y="2386725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1" name="Google Shape;6321;p7"/>
            <p:cNvSpPr/>
            <p:nvPr/>
          </p:nvSpPr>
          <p:spPr>
            <a:xfrm>
              <a:off x="4865675" y="233902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2" name="Google Shape;6322;p7"/>
            <p:cNvSpPr/>
            <p:nvPr/>
          </p:nvSpPr>
          <p:spPr>
            <a:xfrm>
              <a:off x="4783225" y="2479500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3" name="Google Shape;6323;p7"/>
            <p:cNvSpPr/>
            <p:nvPr/>
          </p:nvSpPr>
          <p:spPr>
            <a:xfrm>
              <a:off x="4845075" y="2374675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4" name="Google Shape;6324;p7"/>
            <p:cNvSpPr/>
            <p:nvPr/>
          </p:nvSpPr>
          <p:spPr>
            <a:xfrm>
              <a:off x="4818875" y="2443850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5" name="Google Shape;6325;p7"/>
            <p:cNvSpPr/>
            <p:nvPr/>
          </p:nvSpPr>
          <p:spPr>
            <a:xfrm>
              <a:off x="4724375" y="2490225"/>
              <a:ext cx="6500" cy="5175"/>
            </a:xfrm>
            <a:custGeom>
              <a:rect b="b" l="l" r="r" t="t"/>
              <a:pathLst>
                <a:path extrusionOk="0" h="207" w="26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6" name="Google Shape;6326;p7"/>
            <p:cNvSpPr/>
            <p:nvPr/>
          </p:nvSpPr>
          <p:spPr>
            <a:xfrm>
              <a:off x="4720975" y="2479500"/>
              <a:ext cx="6500" cy="4775"/>
            </a:xfrm>
            <a:custGeom>
              <a:rect b="b" l="l" r="r" t="t"/>
              <a:pathLst>
                <a:path extrusionOk="0" h="191" w="26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7" name="Google Shape;6327;p7"/>
            <p:cNvSpPr/>
            <p:nvPr/>
          </p:nvSpPr>
          <p:spPr>
            <a:xfrm>
              <a:off x="4716225" y="2468150"/>
              <a:ext cx="6100" cy="4875"/>
            </a:xfrm>
            <a:custGeom>
              <a:rect b="b" l="l" r="r" t="t"/>
              <a:pathLst>
                <a:path extrusionOk="0" h="195" w="244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8" name="Google Shape;6328;p7"/>
            <p:cNvSpPr/>
            <p:nvPr/>
          </p:nvSpPr>
          <p:spPr>
            <a:xfrm>
              <a:off x="4713650" y="2457750"/>
              <a:ext cx="6525" cy="5025"/>
            </a:xfrm>
            <a:custGeom>
              <a:rect b="b" l="l" r="r" t="t"/>
              <a:pathLst>
                <a:path extrusionOk="0" h="201" w="261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9" name="Google Shape;6329;p7"/>
            <p:cNvSpPr/>
            <p:nvPr/>
          </p:nvSpPr>
          <p:spPr>
            <a:xfrm>
              <a:off x="4733850" y="24335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0" name="Google Shape;6330;p7"/>
            <p:cNvSpPr/>
            <p:nvPr/>
          </p:nvSpPr>
          <p:spPr>
            <a:xfrm>
              <a:off x="4781050" y="2466200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1" name="Google Shape;6331;p7"/>
            <p:cNvSpPr/>
            <p:nvPr/>
          </p:nvSpPr>
          <p:spPr>
            <a:xfrm>
              <a:off x="4729100" y="2468375"/>
              <a:ext cx="6525" cy="5175"/>
            </a:xfrm>
            <a:custGeom>
              <a:rect b="b" l="l" r="r" t="t"/>
              <a:pathLst>
                <a:path extrusionOk="0" h="207" w="261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2" name="Google Shape;6332;p7"/>
            <p:cNvSpPr/>
            <p:nvPr/>
          </p:nvSpPr>
          <p:spPr>
            <a:xfrm>
              <a:off x="4711075" y="2443425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3" name="Google Shape;6333;p7"/>
            <p:cNvSpPr/>
            <p:nvPr/>
          </p:nvSpPr>
          <p:spPr>
            <a:xfrm>
              <a:off x="4736425" y="2479325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4" name="Google Shape;6334;p7"/>
            <p:cNvSpPr/>
            <p:nvPr/>
          </p:nvSpPr>
          <p:spPr>
            <a:xfrm>
              <a:off x="4693450" y="2491325"/>
              <a:ext cx="6100" cy="4900"/>
            </a:xfrm>
            <a:custGeom>
              <a:rect b="b" l="l" r="r" t="t"/>
              <a:pathLst>
                <a:path extrusionOk="0" h="196" w="244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5" name="Google Shape;6335;p7"/>
            <p:cNvSpPr/>
            <p:nvPr/>
          </p:nvSpPr>
          <p:spPr>
            <a:xfrm>
              <a:off x="4691375" y="2479500"/>
              <a:ext cx="6425" cy="4775"/>
            </a:xfrm>
            <a:custGeom>
              <a:rect b="b" l="l" r="r" t="t"/>
              <a:pathLst>
                <a:path extrusionOk="0" h="191" w="257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6" name="Google Shape;6336;p7"/>
            <p:cNvSpPr/>
            <p:nvPr/>
          </p:nvSpPr>
          <p:spPr>
            <a:xfrm>
              <a:off x="4695600" y="2444675"/>
              <a:ext cx="6525" cy="4750"/>
            </a:xfrm>
            <a:custGeom>
              <a:rect b="b" l="l" r="r" t="t"/>
              <a:pathLst>
                <a:path extrusionOk="0" h="190" w="261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7" name="Google Shape;6337;p7"/>
            <p:cNvSpPr/>
            <p:nvPr/>
          </p:nvSpPr>
          <p:spPr>
            <a:xfrm>
              <a:off x="4701175" y="2455875"/>
              <a:ext cx="6525" cy="5100"/>
            </a:xfrm>
            <a:custGeom>
              <a:rect b="b" l="l" r="r" t="t"/>
              <a:pathLst>
                <a:path extrusionOk="0" h="204" w="261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8" name="Google Shape;6338;p7"/>
            <p:cNvSpPr/>
            <p:nvPr/>
          </p:nvSpPr>
          <p:spPr>
            <a:xfrm>
              <a:off x="4705500" y="2431775"/>
              <a:ext cx="6525" cy="4775"/>
            </a:xfrm>
            <a:custGeom>
              <a:rect b="b" l="l" r="r" t="t"/>
              <a:pathLst>
                <a:path extrusionOk="0" h="191" w="261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9" name="Google Shape;6339;p7"/>
            <p:cNvSpPr/>
            <p:nvPr/>
          </p:nvSpPr>
          <p:spPr>
            <a:xfrm>
              <a:off x="4729525" y="2456300"/>
              <a:ext cx="6500" cy="4925"/>
            </a:xfrm>
            <a:custGeom>
              <a:rect b="b" l="l" r="r" t="t"/>
              <a:pathLst>
                <a:path extrusionOk="0" h="197" w="26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0" name="Google Shape;6340;p7"/>
            <p:cNvSpPr/>
            <p:nvPr/>
          </p:nvSpPr>
          <p:spPr>
            <a:xfrm>
              <a:off x="4764775" y="2422375"/>
              <a:ext cx="6525" cy="4800"/>
            </a:xfrm>
            <a:custGeom>
              <a:rect b="b" l="l" r="r" t="t"/>
              <a:pathLst>
                <a:path extrusionOk="0" h="192" w="261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1" name="Google Shape;6341;p7"/>
            <p:cNvSpPr/>
            <p:nvPr/>
          </p:nvSpPr>
          <p:spPr>
            <a:xfrm>
              <a:off x="4769500" y="2502675"/>
              <a:ext cx="6425" cy="5025"/>
            </a:xfrm>
            <a:custGeom>
              <a:rect b="b" l="l" r="r" t="t"/>
              <a:pathLst>
                <a:path extrusionOk="0" h="201" w="257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2" name="Google Shape;6342;p7"/>
            <p:cNvSpPr/>
            <p:nvPr/>
          </p:nvSpPr>
          <p:spPr>
            <a:xfrm>
              <a:off x="4763025" y="2466625"/>
              <a:ext cx="6100" cy="4925"/>
            </a:xfrm>
            <a:custGeom>
              <a:rect b="b" l="l" r="r" t="t"/>
              <a:pathLst>
                <a:path extrusionOk="0" h="197" w="244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3" name="Google Shape;6343;p7"/>
            <p:cNvSpPr/>
            <p:nvPr/>
          </p:nvSpPr>
          <p:spPr>
            <a:xfrm>
              <a:off x="4760025" y="2454550"/>
              <a:ext cx="6925" cy="4775"/>
            </a:xfrm>
            <a:custGeom>
              <a:rect b="b" l="l" r="r" t="t"/>
              <a:pathLst>
                <a:path extrusionOk="0" h="191" w="277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4" name="Google Shape;6344;p7"/>
            <p:cNvSpPr/>
            <p:nvPr/>
          </p:nvSpPr>
          <p:spPr>
            <a:xfrm>
              <a:off x="4769925" y="2491050"/>
              <a:ext cx="6925" cy="4750"/>
            </a:xfrm>
            <a:custGeom>
              <a:rect b="b" l="l" r="r" t="t"/>
              <a:pathLst>
                <a:path extrusionOk="0" h="190" w="277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5" name="Google Shape;6345;p7"/>
            <p:cNvSpPr/>
            <p:nvPr/>
          </p:nvSpPr>
          <p:spPr>
            <a:xfrm>
              <a:off x="4775900" y="2455900"/>
              <a:ext cx="6525" cy="4950"/>
            </a:xfrm>
            <a:custGeom>
              <a:rect b="b" l="l" r="r" t="t"/>
              <a:pathLst>
                <a:path extrusionOk="0" h="198" w="261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6" name="Google Shape;6346;p7"/>
            <p:cNvSpPr/>
            <p:nvPr/>
          </p:nvSpPr>
          <p:spPr>
            <a:xfrm>
              <a:off x="4770325" y="2476500"/>
              <a:ext cx="6525" cy="5200"/>
            </a:xfrm>
            <a:custGeom>
              <a:rect b="b" l="l" r="r" t="t"/>
              <a:pathLst>
                <a:path extrusionOk="0" h="208" w="261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7" name="Google Shape;6347;p7"/>
            <p:cNvSpPr/>
            <p:nvPr/>
          </p:nvSpPr>
          <p:spPr>
            <a:xfrm>
              <a:off x="4750125" y="2407200"/>
              <a:ext cx="6525" cy="4925"/>
            </a:xfrm>
            <a:custGeom>
              <a:rect b="b" l="l" r="r" t="t"/>
              <a:pathLst>
                <a:path extrusionOk="0" h="197" w="261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8" name="Google Shape;6348;p7"/>
            <p:cNvSpPr/>
            <p:nvPr/>
          </p:nvSpPr>
          <p:spPr>
            <a:xfrm>
              <a:off x="4749300" y="2421475"/>
              <a:ext cx="6950" cy="5175"/>
            </a:xfrm>
            <a:custGeom>
              <a:rect b="b" l="l" r="r" t="t"/>
              <a:pathLst>
                <a:path extrusionOk="0" h="207" w="278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9" name="Google Shape;6349;p7"/>
            <p:cNvSpPr/>
            <p:nvPr/>
          </p:nvSpPr>
          <p:spPr>
            <a:xfrm>
              <a:off x="4748900" y="2433375"/>
              <a:ext cx="6925" cy="4925"/>
            </a:xfrm>
            <a:custGeom>
              <a:rect b="b" l="l" r="r" t="t"/>
              <a:pathLst>
                <a:path extrusionOk="0" h="197" w="277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0" name="Google Shape;6350;p7"/>
            <p:cNvSpPr/>
            <p:nvPr/>
          </p:nvSpPr>
          <p:spPr>
            <a:xfrm>
              <a:off x="4743750" y="2456300"/>
              <a:ext cx="6925" cy="5075"/>
            </a:xfrm>
            <a:custGeom>
              <a:rect b="b" l="l" r="r" t="t"/>
              <a:pathLst>
                <a:path extrusionOk="0" h="203" w="277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1" name="Google Shape;6351;p7"/>
            <p:cNvSpPr/>
            <p:nvPr/>
          </p:nvSpPr>
          <p:spPr>
            <a:xfrm>
              <a:off x="4741175" y="2489800"/>
              <a:ext cx="6400" cy="4775"/>
            </a:xfrm>
            <a:custGeom>
              <a:rect b="b" l="l" r="r" t="t"/>
              <a:pathLst>
                <a:path extrusionOk="0" h="191" w="256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2" name="Google Shape;6352;p7"/>
            <p:cNvSpPr/>
            <p:nvPr/>
          </p:nvSpPr>
          <p:spPr>
            <a:xfrm>
              <a:off x="4755275" y="2386425"/>
              <a:ext cx="6525" cy="5075"/>
            </a:xfrm>
            <a:custGeom>
              <a:rect b="b" l="l" r="r" t="t"/>
              <a:pathLst>
                <a:path extrusionOk="0" h="203" w="261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3" name="Google Shape;6353;p7"/>
            <p:cNvSpPr/>
            <p:nvPr/>
          </p:nvSpPr>
          <p:spPr>
            <a:xfrm>
              <a:off x="4755800" y="2442100"/>
              <a:ext cx="6825" cy="4775"/>
            </a:xfrm>
            <a:custGeom>
              <a:rect b="b" l="l" r="r" t="t"/>
              <a:pathLst>
                <a:path extrusionOk="0" h="191" w="273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7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23"/>
          <p:cNvSpPr/>
          <p:nvPr/>
        </p:nvSpPr>
        <p:spPr>
          <a:xfrm>
            <a:off x="868688" y="1055816"/>
            <a:ext cx="4412972" cy="3031867"/>
          </a:xfrm>
          <a:custGeom>
            <a:rect b="b" l="l" r="r" t="t"/>
            <a:pathLst>
              <a:path extrusionOk="0" h="201219" w="285260">
                <a:moveTo>
                  <a:pt x="10464" y="0"/>
                </a:moveTo>
                <a:cubicBezTo>
                  <a:pt x="4796" y="0"/>
                  <a:pt x="0" y="4524"/>
                  <a:pt x="0" y="10464"/>
                </a:cubicBezTo>
                <a:lnTo>
                  <a:pt x="0" y="190754"/>
                </a:lnTo>
                <a:cubicBezTo>
                  <a:pt x="0" y="196640"/>
                  <a:pt x="4796" y="201218"/>
                  <a:pt x="10464" y="201218"/>
                </a:cubicBezTo>
                <a:lnTo>
                  <a:pt x="274577" y="201218"/>
                </a:lnTo>
                <a:cubicBezTo>
                  <a:pt x="280463" y="201218"/>
                  <a:pt x="285260" y="196640"/>
                  <a:pt x="285260" y="190754"/>
                </a:cubicBezTo>
                <a:lnTo>
                  <a:pt x="285260" y="10464"/>
                </a:lnTo>
                <a:cubicBezTo>
                  <a:pt x="285260" y="4524"/>
                  <a:pt x="280463" y="0"/>
                  <a:pt x="2745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9" name="Google Shape;6359;p23"/>
          <p:cNvSpPr/>
          <p:nvPr/>
        </p:nvSpPr>
        <p:spPr>
          <a:xfrm>
            <a:off x="945538" y="1153941"/>
            <a:ext cx="4216200" cy="468900"/>
          </a:xfrm>
          <a:prstGeom prst="round2SameRect">
            <a:avLst>
              <a:gd fmla="val 15169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60" name="Google Shape;6360;p23"/>
          <p:cNvGraphicFramePr/>
          <p:nvPr/>
        </p:nvGraphicFramePr>
        <p:xfrm>
          <a:off x="945538" y="11539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{0315944D-8B58-4F3B-9578-E3679479298B}</a:tableStyleId>
              </a:tblPr>
              <a:tblGrid>
                <a:gridCol w="602300"/>
                <a:gridCol w="602300"/>
                <a:gridCol w="602300"/>
                <a:gridCol w="602300"/>
                <a:gridCol w="602300"/>
                <a:gridCol w="602300"/>
                <a:gridCol w="602300"/>
              </a:tblGrid>
              <a:tr h="46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Mon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Tue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Web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Thu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Fri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Sat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Berkshire Swash"/>
                          <a:ea typeface="Berkshire Swash"/>
                          <a:cs typeface="Berkshire Swash"/>
                          <a:sym typeface="Berkshire Swash"/>
                        </a:rPr>
                        <a:t>Sun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Berkshire Swash"/>
                        <a:ea typeface="Berkshire Swash"/>
                        <a:cs typeface="Berkshire Swash"/>
                        <a:sym typeface="Berkshire Swas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27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29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6361" name="Google Shape;6361;p23"/>
          <p:cNvSpPr txBox="1"/>
          <p:nvPr>
            <p:ph type="title"/>
          </p:nvPr>
        </p:nvSpPr>
        <p:spPr>
          <a:xfrm>
            <a:off x="5547400" y="1683991"/>
            <a:ext cx="272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Metodología Ágil</a:t>
            </a:r>
            <a:endParaRPr/>
          </a:p>
        </p:txBody>
      </p:sp>
      <p:sp>
        <p:nvSpPr>
          <p:cNvPr id="6362" name="Google Shape;6362;p23"/>
          <p:cNvSpPr txBox="1"/>
          <p:nvPr>
            <p:ph idx="1" type="subTitle"/>
          </p:nvPr>
        </p:nvSpPr>
        <p:spPr>
          <a:xfrm>
            <a:off x="5547413" y="2645441"/>
            <a:ext cx="272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5 Iteraciones de 2 Semanas</a:t>
            </a:r>
            <a:endParaRPr/>
          </a:p>
        </p:txBody>
      </p:sp>
      <p:sp>
        <p:nvSpPr>
          <p:cNvPr id="6363" name="Google Shape;6363;p23"/>
          <p:cNvSpPr/>
          <p:nvPr/>
        </p:nvSpPr>
        <p:spPr>
          <a:xfrm>
            <a:off x="1558947" y="2398923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4" name="Google Shape;6364;p23"/>
          <p:cNvSpPr/>
          <p:nvPr/>
        </p:nvSpPr>
        <p:spPr>
          <a:xfrm>
            <a:off x="2752438" y="2866484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5" name="Google Shape;6365;p23"/>
          <p:cNvSpPr/>
          <p:nvPr/>
        </p:nvSpPr>
        <p:spPr>
          <a:xfrm>
            <a:off x="1558947" y="3334048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6" name="Google Shape;6366;p23"/>
          <p:cNvSpPr/>
          <p:nvPr/>
        </p:nvSpPr>
        <p:spPr>
          <a:xfrm>
            <a:off x="2752438" y="3801609"/>
            <a:ext cx="1773361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7" name="Google Shape;6367;p23"/>
          <p:cNvSpPr/>
          <p:nvPr/>
        </p:nvSpPr>
        <p:spPr>
          <a:xfrm>
            <a:off x="2909699" y="1938638"/>
            <a:ext cx="1458856" cy="144488"/>
          </a:xfrm>
          <a:custGeom>
            <a:rect b="b" l="l" r="r" t="t"/>
            <a:pathLst>
              <a:path extrusionOk="0" h="10683" w="139470">
                <a:moveTo>
                  <a:pt x="4361" y="0"/>
                </a:moveTo>
                <a:cubicBezTo>
                  <a:pt x="2072" y="0"/>
                  <a:pt x="1" y="2017"/>
                  <a:pt x="1" y="4306"/>
                </a:cubicBezTo>
                <a:lnTo>
                  <a:pt x="1" y="6377"/>
                </a:lnTo>
                <a:cubicBezTo>
                  <a:pt x="1" y="8612"/>
                  <a:pt x="2072" y="10683"/>
                  <a:pt x="4361" y="10683"/>
                </a:cubicBezTo>
                <a:lnTo>
                  <a:pt x="135164" y="10683"/>
                </a:lnTo>
                <a:cubicBezTo>
                  <a:pt x="137617" y="10683"/>
                  <a:pt x="139470" y="8612"/>
                  <a:pt x="139470" y="6377"/>
                </a:cubicBezTo>
                <a:lnTo>
                  <a:pt x="139470" y="4306"/>
                </a:lnTo>
                <a:cubicBezTo>
                  <a:pt x="139470" y="2017"/>
                  <a:pt x="137617" y="0"/>
                  <a:pt x="1351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2" name="Google Shape;6372;p8"/>
          <p:cNvCxnSpPr/>
          <p:nvPr/>
        </p:nvCxnSpPr>
        <p:spPr>
          <a:xfrm>
            <a:off x="6102035" y="3241009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373" name="Google Shape;6373;p8"/>
          <p:cNvCxnSpPr/>
          <p:nvPr/>
        </p:nvCxnSpPr>
        <p:spPr>
          <a:xfrm>
            <a:off x="3919960" y="3241009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74" name="Google Shape;6374;p8"/>
          <p:cNvSpPr txBox="1"/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Marco de Planificación</a:t>
            </a:r>
            <a:endParaRPr/>
          </a:p>
        </p:txBody>
      </p:sp>
      <p:sp>
        <p:nvSpPr>
          <p:cNvPr id="6375" name="Google Shape;6375;p8"/>
          <p:cNvSpPr/>
          <p:nvPr/>
        </p:nvSpPr>
        <p:spPr>
          <a:xfrm>
            <a:off x="3490573" y="2991806"/>
            <a:ext cx="615378" cy="503491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6" name="Google Shape;6376;p8"/>
          <p:cNvSpPr/>
          <p:nvPr/>
        </p:nvSpPr>
        <p:spPr>
          <a:xfrm rot="10800000">
            <a:off x="7802084" y="2991799"/>
            <a:ext cx="615378" cy="503501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7" name="Google Shape;6377;p8"/>
          <p:cNvSpPr/>
          <p:nvPr/>
        </p:nvSpPr>
        <p:spPr>
          <a:xfrm flipH="1">
            <a:off x="5621193" y="3004750"/>
            <a:ext cx="583736" cy="4776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8" name="Google Shape;6378;p8"/>
          <p:cNvSpPr txBox="1"/>
          <p:nvPr/>
        </p:nvSpPr>
        <p:spPr>
          <a:xfrm>
            <a:off x="7835386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9" name="Google Shape;6379;p8"/>
          <p:cNvSpPr txBox="1"/>
          <p:nvPr/>
        </p:nvSpPr>
        <p:spPr>
          <a:xfrm>
            <a:off x="7177122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Ajuste Final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0" name="Google Shape;6380;p8"/>
          <p:cNvSpPr txBox="1"/>
          <p:nvPr/>
        </p:nvSpPr>
        <p:spPr>
          <a:xfrm>
            <a:off x="5646274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1" name="Google Shape;6381;p8"/>
          <p:cNvSpPr txBox="1"/>
          <p:nvPr/>
        </p:nvSpPr>
        <p:spPr>
          <a:xfrm>
            <a:off x="4988010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Desarrollo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2" name="Google Shape;6382;p8"/>
          <p:cNvSpPr txBox="1"/>
          <p:nvPr/>
        </p:nvSpPr>
        <p:spPr>
          <a:xfrm>
            <a:off x="3457149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3" name="Google Shape;6383;p8"/>
          <p:cNvSpPr txBox="1"/>
          <p:nvPr/>
        </p:nvSpPr>
        <p:spPr>
          <a:xfrm>
            <a:off x="2798860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Planificación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4" name="Google Shape;6384;p8"/>
          <p:cNvSpPr txBox="1"/>
          <p:nvPr/>
        </p:nvSpPr>
        <p:spPr>
          <a:xfrm>
            <a:off x="3092341" y="3495300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 Semanas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5" name="Google Shape;6385;p8"/>
          <p:cNvSpPr txBox="1"/>
          <p:nvPr/>
        </p:nvSpPr>
        <p:spPr>
          <a:xfrm>
            <a:off x="5365241" y="3482350"/>
            <a:ext cx="15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5 Sprints 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(2 Semanas)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6" name="Google Shape;6386;p8"/>
          <p:cNvSpPr/>
          <p:nvPr/>
        </p:nvSpPr>
        <p:spPr>
          <a:xfrm flipH="1">
            <a:off x="1162369" y="3004750"/>
            <a:ext cx="583736" cy="477602"/>
          </a:xfrm>
          <a:custGeom>
            <a:rect b="b" l="l" r="r" t="t"/>
            <a:pathLst>
              <a:path extrusionOk="0" h="1998" w="2442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7" name="Google Shape;6387;p8"/>
          <p:cNvSpPr txBox="1"/>
          <p:nvPr/>
        </p:nvSpPr>
        <p:spPr>
          <a:xfrm>
            <a:off x="1187450" y="3093840"/>
            <a:ext cx="615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b="1" i="0" sz="18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8" name="Google Shape;6388;p8"/>
          <p:cNvSpPr txBox="1"/>
          <p:nvPr/>
        </p:nvSpPr>
        <p:spPr>
          <a:xfrm>
            <a:off x="529186" y="2332950"/>
            <a:ext cx="1932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Definición</a:t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89" name="Google Shape;6389;p8"/>
          <p:cNvCxnSpPr/>
          <p:nvPr/>
        </p:nvCxnSpPr>
        <p:spPr>
          <a:xfrm>
            <a:off x="1742620" y="3226200"/>
            <a:ext cx="1855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390" name="Google Shape;6390;p8"/>
          <p:cNvSpPr txBox="1"/>
          <p:nvPr/>
        </p:nvSpPr>
        <p:spPr>
          <a:xfrm>
            <a:off x="822650" y="3510421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1 Semana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1" name="Google Shape;6391;p8"/>
          <p:cNvSpPr txBox="1"/>
          <p:nvPr/>
        </p:nvSpPr>
        <p:spPr>
          <a:xfrm>
            <a:off x="7437316" y="3510425"/>
            <a:ext cx="13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 Semanas</a:t>
            </a:r>
            <a:endParaRPr b="0" i="0" sz="18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Daniel Ac</dc:creator>
</cp:coreProperties>
</file>